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0F513-E03B-8543-99CD-98FC1B7395F4}" type="datetimeFigureOut">
              <a:rPr lang="en-US" smtClean="0"/>
              <a:t>7/7/22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61166-9551-1442-A0DD-69E41B8A8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01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961166-9551-1442-A0DD-69E41B8A87F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394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effort came out of my effort to build a natural language game that does deep linguistic processing on the user input. </a:t>
            </a:r>
          </a:p>
          <a:p>
            <a:endParaRPr lang="en-US" dirty="0"/>
          </a:p>
          <a:p>
            <a:r>
              <a:rPr lang="en-US" dirty="0"/>
              <a:t>The ERG was the only thing I found, but I found the learning curve to be steep.</a:t>
            </a:r>
          </a:p>
          <a:p>
            <a:endParaRPr lang="en-US" dirty="0"/>
          </a:p>
          <a:p>
            <a:r>
              <a:rPr lang="en-US" dirty="0"/>
              <a:t>If we can lower that curve I feel like we can enable lots of applications to be built.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961166-9551-1442-A0DD-69E41B8A87F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372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961166-9551-1442-A0DD-69E41B8A87F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22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F7EBF-62EA-9FEE-D5FF-B617325880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DCD176-589B-5EC7-F5D8-508251AE77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819EF-98BB-088B-21CD-35D32A252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2288-8B3B-8D4A-9DEB-6962B2A025C1}" type="datetimeFigureOut">
              <a:rPr lang="en-US" smtClean="0"/>
              <a:t>7/7/22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A3B69-2C0A-B9FA-ED3B-228882055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814A1-4143-31C4-489A-A77F77B88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967E-1AAF-EF4C-ACDC-3A83359C4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6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AD822-0E6B-6CAD-DA66-AAE06FDD0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9D6DBC-7358-66A5-02A7-D90FE520C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062C1-C79C-05A9-20B7-9015613AD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2288-8B3B-8D4A-9DEB-6962B2A025C1}" type="datetimeFigureOut">
              <a:rPr lang="en-US" smtClean="0"/>
              <a:t>7/7/22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9B368-DD28-7ADF-8F6E-07C7207B0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42BDA-CA79-D0B8-A33E-A49EF4791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967E-1AAF-EF4C-ACDC-3A83359C4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7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EE76E-1A70-C077-77BE-243A204636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9157B7-18A7-8389-2352-EC15FCBB3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B0016-481A-4F2B-BE69-9116CF9A2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2288-8B3B-8D4A-9DEB-6962B2A025C1}" type="datetimeFigureOut">
              <a:rPr lang="en-US" smtClean="0"/>
              <a:t>7/7/22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8C1075-74DA-054E-C014-2ACB8F542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42525-E63D-B116-892C-4F4D37B90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967E-1AAF-EF4C-ACDC-3A83359C4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747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E48F5-26B5-46E9-4B28-D8B568DE4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B33C4-9231-4F46-CF88-A69B7B484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A3584-5AAD-B92D-3D86-31A838F5C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2288-8B3B-8D4A-9DEB-6962B2A025C1}" type="datetimeFigureOut">
              <a:rPr lang="en-US" smtClean="0"/>
              <a:t>7/7/22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F9229-28A7-E863-11C0-7FC89CA36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2A891-D702-0AA0-91A4-00821231E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967E-1AAF-EF4C-ACDC-3A83359C4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69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54C29-513D-AAAA-D91A-69AFAE1B1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96FB34-8C6F-E031-F192-622171354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97AD8-5B43-EACB-D5C7-4A382E4EC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2288-8B3B-8D4A-9DEB-6962B2A025C1}" type="datetimeFigureOut">
              <a:rPr lang="en-US" smtClean="0"/>
              <a:t>7/7/22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2D6AE-9618-52F2-9502-7C937611D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E04E6-042A-80DC-2F1E-4BE8AE5F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967E-1AAF-EF4C-ACDC-3A83359C4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228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A408-C3A7-8B13-8989-0EA894FB5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AEF3E-F37D-31F3-4EEA-2660A8C7B1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68961D-B04C-8A0B-C3B0-54CA4FB1A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175402-C4CC-4DE2-A0DE-FABDE1A9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2288-8B3B-8D4A-9DEB-6962B2A025C1}" type="datetimeFigureOut">
              <a:rPr lang="en-US" smtClean="0"/>
              <a:t>7/7/22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47AC19-CD46-3F57-40FE-36623A929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6FF543-86C3-AE92-D50D-6774C4F02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967E-1AAF-EF4C-ACDC-3A83359C4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6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6501D-90A0-1DA3-1C4B-4ED3B62AA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D58D65-676B-83A0-161D-7585D6968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A0E346-9893-CD36-244C-73F4637F8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A03453-A077-5D60-DAE2-F3F0F4B22F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02A261-4B98-7A2B-D308-CCBB979719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E33037-C29E-5AE6-4059-8F4E55431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2288-8B3B-8D4A-9DEB-6962B2A025C1}" type="datetimeFigureOut">
              <a:rPr lang="en-US" smtClean="0"/>
              <a:t>7/7/22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2038DA-A20D-26FE-8DC7-4549E4336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FD4B51-5CF2-2F7E-D1EB-D4EC58DAE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967E-1AAF-EF4C-ACDC-3A83359C4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58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CFC76-C3B4-FFC4-428C-A07760CA8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24E3C6-871B-CBF0-B090-7FE31DF8C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2288-8B3B-8D4A-9DEB-6962B2A025C1}" type="datetimeFigureOut">
              <a:rPr lang="en-US" smtClean="0"/>
              <a:t>7/7/22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2E96CD-7058-3299-3368-0457B2440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ECA0B-C94A-FC0D-59EE-32DA09323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967E-1AAF-EF4C-ACDC-3A83359C4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849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54E666-1679-6A91-E98C-D60B95774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2288-8B3B-8D4A-9DEB-6962B2A025C1}" type="datetimeFigureOut">
              <a:rPr lang="en-US" smtClean="0"/>
              <a:t>7/7/22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FF2B28-B356-0246-FDA9-142915FFE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274D37-DCB6-EF71-C719-C811ED916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967E-1AAF-EF4C-ACDC-3A83359C4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98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0D24A-4B17-1FDA-475A-21844668D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3636D-9FF6-D74B-3438-D4BADD3A9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596E7B-838D-5C9D-A01B-4318ACF80D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6B3D4-274D-822B-1A95-910BB8645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2288-8B3B-8D4A-9DEB-6962B2A025C1}" type="datetimeFigureOut">
              <a:rPr lang="en-US" smtClean="0"/>
              <a:t>7/7/22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68B61E-18B1-B8FB-14B1-D64DCD188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CEBFF5-E10F-FD46-254E-93042FC15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967E-1AAF-EF4C-ACDC-3A83359C4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3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B7254-E200-1A23-A6BB-6304E0EB1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2E2DC5-BEDA-4CB7-6364-DF9F560430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A08A71-60AB-90FA-7A0C-2164CFBED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01596-0D9B-3E88-65D7-654B369A9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2288-8B3B-8D4A-9DEB-6962B2A025C1}" type="datetimeFigureOut">
              <a:rPr lang="en-US" smtClean="0"/>
              <a:t>7/7/22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70E026-F86E-5F1A-1489-612572F9D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8C2F91-5332-AE77-9E63-3152CD331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967E-1AAF-EF4C-ACDC-3A83359C4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B9A706-E0AD-B153-3F89-4CC021822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70C253-05D0-36B5-4EFE-2A9E4B346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48D5D-F13B-47EC-DB07-F810889704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E2288-8B3B-8D4A-9DEB-6962B2A025C1}" type="datetimeFigureOut">
              <a:rPr lang="en-US" smtClean="0"/>
              <a:t>7/7/22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21A4C-FB5F-2A8C-7468-91509E49A5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39419-9DC9-EE25-4CB2-29A4D0684A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E967E-1AAF-EF4C-ACDC-3A83359C4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2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delph-in/docs/wiki/ErgSemantic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delph-in/docs/wiki/ErgSemantics_Inventory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1D687-AD7E-307E-1353-35E8877D2F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Kickoff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E76895-DE63-F9DA-534F-B6CD0AE10D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7/6/22</a:t>
            </a:r>
          </a:p>
        </p:txBody>
      </p:sp>
    </p:spTree>
    <p:extLst>
      <p:ext uri="{BB962C8B-B14F-4D97-AF65-F5344CB8AC3E}">
        <p14:creationId xmlns:p14="http://schemas.microsoft.com/office/powerpoint/2010/main" val="3830658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F57893F-6333-0963-DDFC-58082CA74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ACCD5B-AEAB-06CE-CD1E-0EDE806F8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the proposed effort</a:t>
            </a:r>
          </a:p>
          <a:p>
            <a:pPr lvl="1"/>
            <a:r>
              <a:rPr lang="en-US" dirty="0"/>
              <a:t>Proposed Goal</a:t>
            </a:r>
          </a:p>
          <a:p>
            <a:pPr lvl="1"/>
            <a:r>
              <a:rPr lang="en-US" dirty="0"/>
              <a:t>Proposed Audience</a:t>
            </a:r>
          </a:p>
          <a:p>
            <a:pPr lvl="1"/>
            <a:r>
              <a:rPr lang="en-US" dirty="0"/>
              <a:t>Proposed Content</a:t>
            </a:r>
          </a:p>
          <a:p>
            <a:pPr lvl="1"/>
            <a:r>
              <a:rPr lang="en-US" dirty="0"/>
              <a:t>Proposed Process</a:t>
            </a:r>
          </a:p>
          <a:p>
            <a:r>
              <a:rPr lang="en-US" dirty="0"/>
              <a:t>Issues/Discussion</a:t>
            </a:r>
          </a:p>
          <a:p>
            <a:r>
              <a:rPr lang="en-US" dirty="0"/>
              <a:t>Next Steps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110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E53F2-D318-DF06-595B-DD0E5209D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65EE6-B4F1-B7A5-A0E6-6A665D9BA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en-US" dirty="0"/>
              <a:t>Increase ERG usage by providing documentation that allows a broader set of users to </a:t>
            </a:r>
            <a:r>
              <a:rPr lang="en-US" i="1" dirty="0"/>
              <a:t>understand</a:t>
            </a:r>
            <a:r>
              <a:rPr lang="en-US" dirty="0"/>
              <a:t> and </a:t>
            </a:r>
            <a:r>
              <a:rPr lang="en-US" i="1" dirty="0"/>
              <a:t>use</a:t>
            </a:r>
            <a:r>
              <a:rPr lang="en-US" dirty="0"/>
              <a:t> the MRS output of the ERG</a:t>
            </a:r>
          </a:p>
          <a:p>
            <a:pPr lvl="1" fontAlgn="ctr"/>
            <a:r>
              <a:rPr lang="en-US" dirty="0"/>
              <a:t>Broad community (non-linguists and linguists)</a:t>
            </a:r>
          </a:p>
          <a:p>
            <a:pPr lvl="1" fontAlgn="ctr"/>
            <a:r>
              <a:rPr lang="en-US" dirty="0"/>
              <a:t>Reduce reliance on limited # of subject matter experts</a:t>
            </a:r>
          </a:p>
          <a:p>
            <a:pPr lvl="1"/>
            <a:r>
              <a:rPr lang="en-US" dirty="0"/>
              <a:t>Focus on </a:t>
            </a:r>
            <a:r>
              <a:rPr lang="en-US" i="1" dirty="0"/>
              <a:t>practical usage </a:t>
            </a:r>
            <a:r>
              <a:rPr lang="en-US" dirty="0"/>
              <a:t>of the ERG (e.g. Python + ACE + Grammar)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5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2BC6D-9771-CAED-1E15-5C01CB645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Audience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C9016-5B4A-5B9E-63F5-6B7A63B82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en-US" dirty="0"/>
              <a:t>Anyone who wants to build a system using the ERG</a:t>
            </a:r>
          </a:p>
          <a:p>
            <a:pPr lvl="1" fontAlgn="ctr"/>
            <a:r>
              <a:rPr lang="en-US" dirty="0"/>
              <a:t>Research</a:t>
            </a:r>
          </a:p>
          <a:p>
            <a:pPr lvl="1" fontAlgn="ctr"/>
            <a:r>
              <a:rPr lang="en-US" dirty="0"/>
              <a:t>Production</a:t>
            </a:r>
          </a:p>
          <a:p>
            <a:pPr lvl="1" fontAlgn="ctr"/>
            <a:r>
              <a:rPr lang="en-US" dirty="0"/>
              <a:t>Etc.</a:t>
            </a:r>
          </a:p>
          <a:p>
            <a:r>
              <a:rPr lang="en-US" dirty="0"/>
              <a:t>Must have computer science experience</a:t>
            </a:r>
          </a:p>
          <a:p>
            <a:pPr lvl="1"/>
            <a:r>
              <a:rPr lang="en-US" dirty="0"/>
              <a:t>Documentation is focused on building a system</a:t>
            </a:r>
          </a:p>
          <a:p>
            <a:pPr lvl="1"/>
            <a:r>
              <a:rPr lang="en-US" dirty="0"/>
              <a:t>Users capable of finding, installing and using the Delph-In Python library</a:t>
            </a:r>
          </a:p>
          <a:p>
            <a:pPr lvl="1"/>
            <a:r>
              <a:rPr lang="en-US" dirty="0"/>
              <a:t>Users who could learn “challenging” languages (Haskell, Prolog,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94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B82F3-FCC7-69AE-EB75-27562995D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771E7-D389-D209-5CC0-17E236DA6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Conceptual/Overview material</a:t>
            </a:r>
          </a:p>
          <a:p>
            <a:pPr lvl="1"/>
            <a:r>
              <a:rPr lang="en-US" dirty="0"/>
              <a:t>Variant of: </a:t>
            </a:r>
            <a:r>
              <a:rPr lang="en-US" u="sng" dirty="0">
                <a:hlinkClick r:id="rId3" tooltip="https://github.com/delph-in/docs/wiki/ErgSemantics"/>
              </a:rPr>
              <a:t>https://github.com/delph-in/docs/wiki/ErgSemantics</a:t>
            </a:r>
            <a:endParaRPr lang="en-US" u="sng" dirty="0"/>
          </a:p>
          <a:p>
            <a:pPr lvl="1"/>
            <a:r>
              <a:rPr lang="en-US" dirty="0"/>
              <a:t>Add linguistics background material (what is an event?)</a:t>
            </a:r>
          </a:p>
          <a:p>
            <a:r>
              <a:rPr lang="en-US" dirty="0"/>
              <a:t>Case studies</a:t>
            </a:r>
          </a:p>
          <a:p>
            <a:pPr lvl="1"/>
            <a:r>
              <a:rPr lang="en-US" dirty="0"/>
              <a:t>How does one actually use the ERG?</a:t>
            </a:r>
          </a:p>
          <a:p>
            <a:pPr lvl="1"/>
            <a:r>
              <a:rPr lang="en-US" dirty="0"/>
              <a:t>Description of the innards of working systems</a:t>
            </a:r>
          </a:p>
          <a:p>
            <a:r>
              <a:rPr lang="en-US" dirty="0"/>
              <a:t>Inventory</a:t>
            </a:r>
          </a:p>
          <a:p>
            <a:pPr lvl="1"/>
            <a:r>
              <a:rPr lang="en-US" dirty="0"/>
              <a:t>The public interface: the MRS output</a:t>
            </a:r>
          </a:p>
          <a:p>
            <a:pPr lvl="1"/>
            <a:r>
              <a:rPr lang="en-US" dirty="0"/>
              <a:t>Variant of:  </a:t>
            </a:r>
            <a:r>
              <a:rPr lang="en-US" u="sng" dirty="0">
                <a:hlinkClick r:id="rId4" tooltip="https://github.com/delph-in/docs/wiki/ErgSemantics_Inventory"/>
              </a:rPr>
              <a:t>https://github.com/delph-in/docs/wiki/ErgSemantics_Inventory</a:t>
            </a:r>
            <a:endParaRPr lang="en-US" u="sng" dirty="0"/>
          </a:p>
          <a:p>
            <a:pPr lvl="1"/>
            <a:r>
              <a:rPr lang="en-US" dirty="0"/>
              <a:t>Look at the forum for gaps </a:t>
            </a:r>
          </a:p>
          <a:p>
            <a:r>
              <a:rPr lang="en-US" dirty="0"/>
              <a:t>Tools and Processes</a:t>
            </a:r>
          </a:p>
          <a:p>
            <a:pPr lvl="1"/>
            <a:r>
              <a:rPr lang="en-US" dirty="0"/>
              <a:t>How to use ACE?</a:t>
            </a:r>
          </a:p>
          <a:p>
            <a:pPr lvl="1"/>
            <a:r>
              <a:rPr lang="en-US" dirty="0"/>
              <a:t>How to get a build?</a:t>
            </a:r>
          </a:p>
          <a:p>
            <a:pPr lvl="1"/>
            <a:r>
              <a:rPr lang="en-US" dirty="0"/>
              <a:t>Who owns what in Delphin-land?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9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DDCB1-E911-D127-98C7-2F2577CD8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Process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6E8AA-4ADE-EE9D-2A1C-246468204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ctr"/>
            <a:r>
              <a:rPr lang="en-US" dirty="0"/>
              <a:t>This group is the “steering committee” and ensures:</a:t>
            </a:r>
          </a:p>
          <a:p>
            <a:pPr lvl="1" fontAlgn="ctr"/>
            <a:r>
              <a:rPr lang="en-US" dirty="0"/>
              <a:t>We are making progress</a:t>
            </a:r>
          </a:p>
          <a:p>
            <a:pPr lvl="1" fontAlgn="ctr"/>
            <a:r>
              <a:rPr lang="en-US" dirty="0"/>
              <a:t>We are going in the right direction</a:t>
            </a:r>
          </a:p>
          <a:p>
            <a:pPr lvl="1" fontAlgn="ctr"/>
            <a:r>
              <a:rPr lang="en-US" dirty="0"/>
              <a:t>Monthly meetings for a while?</a:t>
            </a:r>
          </a:p>
          <a:p>
            <a:pPr fontAlgn="ctr"/>
            <a:endParaRPr lang="en-US" dirty="0"/>
          </a:p>
          <a:p>
            <a:pPr fontAlgn="ctr"/>
            <a:r>
              <a:rPr lang="en-US" dirty="0"/>
              <a:t>Build a "Sustainable System" for documentation</a:t>
            </a:r>
          </a:p>
          <a:p>
            <a:pPr lvl="1" fontAlgn="ctr"/>
            <a:r>
              <a:rPr lang="en-US" dirty="0"/>
              <a:t>Simple and low overhead: Good enough</a:t>
            </a:r>
          </a:p>
          <a:p>
            <a:pPr lvl="1" fontAlgn="ctr"/>
            <a:r>
              <a:rPr lang="en-US" dirty="0"/>
              <a:t>Allows for broader contributions </a:t>
            </a:r>
          </a:p>
          <a:p>
            <a:pPr lvl="1" fontAlgn="ctr"/>
            <a:r>
              <a:rPr lang="en-US" dirty="0"/>
              <a:t>Recognizes most information is held by a small group of experts</a:t>
            </a:r>
          </a:p>
          <a:p>
            <a:pPr lvl="1" fontAlgn="ctr"/>
            <a:r>
              <a:rPr lang="en-US" dirty="0"/>
              <a:t>Can continue beyond this point-in-time effort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848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5BD26-C4B4-9424-ED3C-0372268E9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Process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BCEC6-436D-DBA2-9B9A-1B0482A8A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fontAlgn="ctr">
              <a:buFont typeface="+mj-lt"/>
              <a:buAutoNum type="arabicPeriod"/>
            </a:pPr>
            <a:r>
              <a:rPr lang="en-US" dirty="0"/>
              <a:t>Create a list of topics to write on a public page</a:t>
            </a:r>
          </a:p>
          <a:p>
            <a:pPr lvl="1" fontAlgn="ctr"/>
            <a:r>
              <a:rPr lang="en-US" dirty="0"/>
              <a:t>The list of "</a:t>
            </a:r>
            <a:r>
              <a:rPr lang="en-US" dirty="0" err="1"/>
              <a:t>todos</a:t>
            </a:r>
            <a:r>
              <a:rPr lang="en-US" dirty="0"/>
              <a:t>"</a:t>
            </a:r>
          </a:p>
          <a:p>
            <a:pPr lvl="1" fontAlgn="ctr"/>
            <a:r>
              <a:rPr lang="en-US" dirty="0"/>
              <a:t>Documentation of the process, templates, and process for taking one on </a:t>
            </a:r>
          </a:p>
          <a:p>
            <a:pPr marL="514350" indent="-514350" fontAlgn="ctr">
              <a:buFont typeface="+mj-lt"/>
              <a:buAutoNum type="arabicPeriod"/>
            </a:pPr>
            <a:r>
              <a:rPr lang="en-US" dirty="0"/>
              <a:t>Allow contributors to sign up to write a first pass on each </a:t>
            </a:r>
          </a:p>
          <a:p>
            <a:pPr lvl="1" fontAlgn="ctr"/>
            <a:r>
              <a:rPr lang="en-US" dirty="0"/>
              <a:t>Focus on good enough!</a:t>
            </a:r>
          </a:p>
          <a:p>
            <a:pPr lvl="1" fontAlgn="ctr"/>
            <a:r>
              <a:rPr lang="en-US" dirty="0"/>
              <a:t>Recruit a core group of experts</a:t>
            </a:r>
          </a:p>
          <a:p>
            <a:pPr lvl="1" fontAlgn="ctr"/>
            <a:r>
              <a:rPr lang="en-US" dirty="0"/>
              <a:t>…but anyone in the community can be a contributor</a:t>
            </a:r>
          </a:p>
          <a:p>
            <a:pPr marL="514350" indent="-514350" fontAlgn="ctr">
              <a:buFont typeface="+mj-lt"/>
              <a:buAutoNum type="arabicPeriod"/>
            </a:pPr>
            <a:r>
              <a:rPr lang="en-US" dirty="0"/>
              <a:t>Author (or others!) can mark a topic for review</a:t>
            </a:r>
          </a:p>
          <a:p>
            <a:pPr lvl="1" fontAlgn="ctr"/>
            <a:r>
              <a:rPr lang="en-US" dirty="0"/>
              <a:t>"Needs technical review" and/or "Needs accessibility review"</a:t>
            </a:r>
          </a:p>
          <a:p>
            <a:pPr lvl="1" fontAlgn="ctr"/>
            <a:r>
              <a:rPr lang="en-US" dirty="0"/>
              <a:t>Accessibility (i.e. understandability by someone not practiced in the art of linguistics)</a:t>
            </a:r>
          </a:p>
          <a:p>
            <a:pPr lvl="1" fontAlgn="ctr"/>
            <a:r>
              <a:rPr lang="en-US" dirty="0"/>
              <a:t>Allows "editors" to search for docs that need a review pass</a:t>
            </a:r>
          </a:p>
          <a:p>
            <a:pPr lvl="1" fontAlgn="ctr"/>
            <a:r>
              <a:rPr lang="en-US" dirty="0"/>
              <a:t>Mark the doc as reviewed so future readers know who looked at it</a:t>
            </a:r>
          </a:p>
        </p:txBody>
      </p:sp>
    </p:spTree>
    <p:extLst>
      <p:ext uri="{BB962C8B-B14F-4D97-AF65-F5344CB8AC3E}">
        <p14:creationId xmlns:p14="http://schemas.microsoft.com/office/powerpoint/2010/main" val="205320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19B4C-A1DB-7F34-3A00-D633B8A12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49F6A-EF53-5B60-8060-BE2C095FC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Where does it live?</a:t>
            </a:r>
          </a:p>
          <a:p>
            <a:r>
              <a:rPr lang="en-US" dirty="0"/>
              <a:t>What form is it written in?</a:t>
            </a:r>
          </a:p>
          <a:p>
            <a:r>
              <a:rPr lang="en-US" dirty="0"/>
              <a:t>How do you search?</a:t>
            </a:r>
          </a:p>
          <a:p>
            <a:r>
              <a:rPr lang="en-US" dirty="0"/>
              <a:t>Who can help write content?</a:t>
            </a:r>
          </a:p>
          <a:p>
            <a:r>
              <a:rPr lang="en-US" dirty="0"/>
              <a:t>Are there two sets of some docs?</a:t>
            </a:r>
          </a:p>
          <a:p>
            <a:r>
              <a:rPr lang="en-US" dirty="0"/>
              <a:t>Issues: can we erase existing stuff? What if you want to update stuff? Is it OK?</a:t>
            </a:r>
          </a:p>
          <a:p>
            <a:endParaRPr lang="en-US" dirty="0"/>
          </a:p>
          <a:p>
            <a:r>
              <a:rPr lang="en-US" dirty="0"/>
              <a:t>Others?</a:t>
            </a:r>
          </a:p>
        </p:txBody>
      </p:sp>
    </p:spTree>
    <p:extLst>
      <p:ext uri="{BB962C8B-B14F-4D97-AF65-F5344CB8AC3E}">
        <p14:creationId xmlns:p14="http://schemas.microsoft.com/office/powerpoint/2010/main" val="1885222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4732D-71A3-A1C9-A8A9-20957AAF8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DD6AB-B35C-5407-46C2-89419921B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(for 7/14) Deliver 1</a:t>
            </a:r>
            <a:r>
              <a:rPr lang="en-US" baseline="30000" dirty="0"/>
              <a:t>st</a:t>
            </a:r>
            <a:r>
              <a:rPr lang="en-US" dirty="0"/>
              <a:t> Prototype of:</a:t>
            </a:r>
          </a:p>
          <a:p>
            <a:pPr lvl="1"/>
            <a:r>
              <a:rPr lang="en-US" dirty="0"/>
              <a:t>(</a:t>
            </a:r>
            <a:r>
              <a:rPr lang="en-US" b="1" dirty="0"/>
              <a:t>eric</a:t>
            </a:r>
            <a:r>
              <a:rPr lang="en-US" dirty="0"/>
              <a:t> – </a:t>
            </a:r>
            <a:r>
              <a:rPr lang="en-US" dirty="0" err="1"/>
              <a:t>alexandre</a:t>
            </a:r>
            <a:r>
              <a:rPr lang="en-US" dirty="0"/>
              <a:t> - </a:t>
            </a:r>
            <a:r>
              <a:rPr lang="en-US" dirty="0" err="1"/>
              <a:t>olga</a:t>
            </a:r>
            <a:r>
              <a:rPr lang="en-US" dirty="0"/>
              <a:t>) Conceptual Doc</a:t>
            </a:r>
          </a:p>
          <a:p>
            <a:pPr lvl="1"/>
            <a:r>
              <a:rPr lang="en-US" dirty="0"/>
              <a:t>(</a:t>
            </a:r>
            <a:r>
              <a:rPr lang="en-US" b="1" dirty="0"/>
              <a:t>eric</a:t>
            </a:r>
            <a:r>
              <a:rPr lang="en-US" dirty="0"/>
              <a:t> – </a:t>
            </a:r>
            <a:r>
              <a:rPr lang="en-US" dirty="0" err="1"/>
              <a:t>alexandre</a:t>
            </a:r>
            <a:r>
              <a:rPr lang="en-US" dirty="0"/>
              <a:t> - </a:t>
            </a:r>
            <a:r>
              <a:rPr lang="en-US" dirty="0" err="1"/>
              <a:t>olga</a:t>
            </a:r>
            <a:r>
              <a:rPr lang="en-US" dirty="0"/>
              <a:t>) Inventory Doc</a:t>
            </a:r>
          </a:p>
          <a:p>
            <a:pPr lvl="1"/>
            <a:r>
              <a:rPr lang="en-US" dirty="0"/>
              <a:t>(</a:t>
            </a:r>
            <a:r>
              <a:rPr lang="en-US" b="1" dirty="0" err="1"/>
              <a:t>alexandre</a:t>
            </a:r>
            <a:r>
              <a:rPr lang="en-US" dirty="0"/>
              <a:t>)  Review Perplexity Case Study Doc and give feedback on it as a Case Study Prototype</a:t>
            </a:r>
          </a:p>
          <a:p>
            <a:pPr lvl="1"/>
            <a:r>
              <a:rPr lang="en-US" dirty="0"/>
              <a:t>(</a:t>
            </a:r>
            <a:r>
              <a:rPr lang="en-US" b="1" dirty="0" err="1"/>
              <a:t>francis</a:t>
            </a:r>
            <a:r>
              <a:rPr lang="en-US" dirty="0"/>
              <a:t> &gt; 7/14): Deliver another case study prototype for: machine translation </a:t>
            </a:r>
          </a:p>
          <a:p>
            <a:r>
              <a:rPr lang="en-US" dirty="0"/>
              <a:t>(for 7/14) (</a:t>
            </a:r>
            <a:r>
              <a:rPr lang="en-US" b="1" dirty="0"/>
              <a:t>Dan</a:t>
            </a:r>
            <a:r>
              <a:rPr lang="en-US" dirty="0"/>
              <a:t>/Luis/Francis/Olga) Deliver a list of what we already have for:</a:t>
            </a:r>
          </a:p>
          <a:p>
            <a:pPr lvl="1"/>
            <a:r>
              <a:rPr lang="en-US" dirty="0"/>
              <a:t>Conceptual Docs</a:t>
            </a:r>
          </a:p>
          <a:p>
            <a:pPr lvl="1"/>
            <a:r>
              <a:rPr lang="en-US" dirty="0"/>
              <a:t>Inventory Docs</a:t>
            </a:r>
          </a:p>
          <a:p>
            <a:pPr lvl="1"/>
            <a:r>
              <a:rPr lang="en-US" dirty="0"/>
              <a:t>Case Study Docs</a:t>
            </a:r>
          </a:p>
          <a:p>
            <a:pPr lvl="1"/>
            <a:r>
              <a:rPr lang="en-US" dirty="0"/>
              <a:t>Tools Docs</a:t>
            </a:r>
          </a:p>
          <a:p>
            <a:r>
              <a:rPr lang="en-US" dirty="0"/>
              <a:t>(</a:t>
            </a:r>
            <a:r>
              <a:rPr lang="en-US" b="1" dirty="0"/>
              <a:t>Luis</a:t>
            </a:r>
            <a:r>
              <a:rPr lang="en-US" dirty="0"/>
              <a:t>): Send pointers to docs for full forest tree bank (and what to do with it)</a:t>
            </a:r>
          </a:p>
          <a:p>
            <a:r>
              <a:rPr lang="en-US" dirty="0"/>
              <a:t>(Eric): Set up a meeting for next Thurs: 11am</a:t>
            </a:r>
          </a:p>
          <a:p>
            <a:pPr lvl="1"/>
            <a:r>
              <a:rPr lang="en-US" dirty="0"/>
              <a:t>Go through prototypes from above</a:t>
            </a:r>
          </a:p>
          <a:p>
            <a:pPr lvl="1"/>
            <a:r>
              <a:rPr lang="en-US" dirty="0"/>
              <a:t>Discuss what approach to take at the conference</a:t>
            </a:r>
          </a:p>
          <a:p>
            <a:pPr lvl="1"/>
            <a:r>
              <a:rPr lang="en-US" dirty="0"/>
              <a:t>Survey of existing stuff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32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697</Words>
  <Application>Microsoft Macintosh PowerPoint</Application>
  <PresentationFormat>Widescreen</PresentationFormat>
  <Paragraphs>96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Kickoff</vt:lpstr>
      <vt:lpstr>Agenda</vt:lpstr>
      <vt:lpstr>Proposed Goal</vt:lpstr>
      <vt:lpstr>Proposed Audience </vt:lpstr>
      <vt:lpstr>Proposed Content</vt:lpstr>
      <vt:lpstr>Proposed Process Goals</vt:lpstr>
      <vt:lpstr>Proposed Process Details</vt:lpstr>
      <vt:lpstr>Issues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Kickoff</dc:title>
  <dc:creator>eric zinda</dc:creator>
  <cp:lastModifiedBy>eric zinda</cp:lastModifiedBy>
  <cp:revision>21</cp:revision>
  <dcterms:created xsi:type="dcterms:W3CDTF">2022-07-06T22:05:39Z</dcterms:created>
  <dcterms:modified xsi:type="dcterms:W3CDTF">2022-07-07T23:07:15Z</dcterms:modified>
</cp:coreProperties>
</file>