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Proxima Nova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italic.fntdata"/><Relationship Id="rId20" Type="http://schemas.openxmlformats.org/officeDocument/2006/relationships/slide" Target="slides/slide15.xml"/><Relationship Id="rId41" Type="http://schemas.openxmlformats.org/officeDocument/2006/relationships/font" Target="fonts/ProximaNova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ProximaNova-bold.fntdata"/><Relationship Id="rId16" Type="http://schemas.openxmlformats.org/officeDocument/2006/relationships/slide" Target="slides/slide11.xml"/><Relationship Id="rId38" Type="http://schemas.openxmlformats.org/officeDocument/2006/relationships/font" Target="fonts/ProximaNova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icehash.com/blog/post/amsterdam-hashing?lang=sl" TargetMode="External"/><Relationship Id="rId3" Type="http://schemas.openxmlformats.org/officeDocument/2006/relationships/hyperlink" Target="https://www.nicehash.com/blog/post/how-does-pool-mining-work-and-how-is-it-different-from-solo-minin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Pozdravljeni vsi skupaj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Lepo da se vas je zbralo v takem številu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Lepo da vas zanima tudi backbone bitcoina in ne samo trgovanje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d00ac4fa4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d00ac4fa4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Začel rudariti 2012 oz 2013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Če se kdo spomni, takrat so na trg prišli Butterfly Labs ASICi,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Redko kateri so bili dostavljeni, proizvajalec je sam rudaril z njimi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d00ac4fa4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d00ac4fa4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Teast 123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d6d6ff35a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d6d6ff35a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 je le uspelo!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Če vas zanima, takrat sem bil še najstnik, in ugibate lahko kam je šel ves denar.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Večino sem porabil za igrice. Imel sem pa vse karte vHearthstonu.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d00ac4fa4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d00ac4fa4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Fast forward nekaj let v 2017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Z bratom imava računalniški servis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Imava nekaj znancev, ki želijo rudariti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Kupijo rig, nimajo prostora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Začneva z verjetno enim prvih gostovanj za stranke v sloveniji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Preprosto sva najela pisarno zraven najine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d00ac4fa4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d00ac4fa4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Posnetek druge farme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Bolj proper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Slabih 200 KW priključne moči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600x P104 kartic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Razlika med obema je očitna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Leta 2018 začnem delat za NH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d00ac4fa4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d00ac4fa4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Koliko od vas razume kaj je core product NiceHasha?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Tržnica računske moči, kako kupci forwardirajo hashrate na pool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d6d6ff35a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d6d6ff35a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Primarni userji so bili majhni userji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GPU rudarji,1 ali dve kartici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NiceHash izgubi večji del prometa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Zato se začnemo fokusirati na ASIC promet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Predstavimo EasyMining produkt, ki nam omogoča da plačujemo ASIC rudarje več kot če bi rudarili na poolu. O tem kdaj drugič.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fbfef087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fbfef087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Zanimivost: 6 blokov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d00ac4fa4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d00ac4fa4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To me pripelje v Texas.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NiceHash je član Texas Blockchain Councila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Texas Blockchain Council tesno sodeluje z zvezno državo Teksas in jim svetuje, pomaga, mreži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Ta organizacija enkrat letno organizira Texas Blockchain Summit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Večinoma govor samo o rudarjenju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Manjša, nekaj 100 udeležencev.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Prisotni so vsi veliki igralci iz politike kot pa tudi mining sveta. Tudi Senator Texasa, Ted Cruz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V ameriki ima ze skoraj vsaka drzava svoj blockchain council, spadajo pod krovno organizacijo blockchain council US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Kot zanimivost: V severni ameriki je trenutno blizu 50% vsega Bitcoin hashrate-a.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d00ac4fa4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d00ac4fa4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Na konferenci je bil tudi Canaan CEO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Nangeng “NG” Zhang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Nangen je kot prvi začel z masovno izdelavo ASICov.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d00ac4fa47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d00ac4fa47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Bitcoin muzej rudarske opreme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d00ac4fa47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d00ac4fa47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Meni nesojeni Butterfly Labs Jalapeno miner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d00ac4fa4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d00ac4fa4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Teksas velja za energijsko prestolnico sveta.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Američani so največji proizvajalec nafte. Samo v teksasu izčrpajo več kot 40% vse nafte v Združenih državah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Normalno imajo zato poceni energijo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Najbolj pomembni podatek je, da ima Teksas električno omrežje ločeno od preostalega dela ZDA.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>
                <a:solidFill>
                  <a:schemeClr val="dk1"/>
                </a:solidFill>
              </a:rPr>
              <a:t>Electric Reliability Council of Texas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To predstavlja velik problem ob raznih naravnih katastrofah, ko porabniki na omrežju začnejo porabljati več energije kot ponavadi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ASIC rudarji porabijo ogromne količine elektrike.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Elektriko porabljajo konstanto 24/7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V primeru, da je v omrežju preveč energije -&gt; se rudarji prižgejo in ustvarjajo kapital iz “odvečne energije”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V primeru da je v omrežju premalo energije -&gt; se rudarji ustavijo in prepustijo to energijo bolj kritičnim porabnikom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Težje je uravnavati Texasko omrežje kot vzhodni ali zahodni del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Politiki to podpirajo ker rudarjenje rešuje fizični problem.  (pa ne da monetarna situacija ni fizični problem)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Manj birokracije, lažje je postaviti elektrano - primer slovenije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d6d6ff35a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d6d6ff35a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Kaj vse počnejo?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d6d6ff35a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d6d6ff35a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Včasih lahko traja tudi nekaj let da se elektrarna priključi v omrežje.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Lahko je že priključena, pa ustvarja višek, ki ga potem porabi za rudarjenje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Teksas je 35x večji od slovenije, 700 000 kvadratnih kilometrov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Kot zanimivost, če elektrarna rudari namesto prodaja, je zasluzek na kWh 2usd namesto 0.5usd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d6d6ff35a8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d6d6ff35a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Plin lahko uhaja iz stare vrtine ali iz poskusne vrtine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Plin zažigajo ker ni ekonomsko ga prevažati do omrežja/porabnika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Plina ne morejo zapreti oz. ustaviti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Namesto da v okolje uhaja metan, ga zažgejo, kar pretvori metan v ogljikov dioksid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manj nevarno za okolje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d6d6ff35a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d6d6ff35a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Krave podpirajo Bitcoin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Proof of cow / proof of shit?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d6d6ff35a8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d6d6ff35a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V Amstardamu smo dobili tulipane ki so zrastvli v rastlinjaku ogrevanem z ASICi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Zalogovnik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d6d6ff35a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d6d6ff35a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16 hal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Bivša tovarna aluminija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800MW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Zaposluje 100 ljudi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4 ljudje vsak dan popravljajo ASIC-e. Se jim bolj izplača, kot pošiljati ASIC-e drugam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d6d6ff35a8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d6d6ff35a8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Vozimo se z avti okoli hale.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Potem tudi z golf avtom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d6d6ff35a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d6d6ff35a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Transformatorji in v ozadju elektrarna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Zraven je tudi največja farma na svetu, Riot, 1GH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d6d6ff35a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d6d6ff35a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Elektrarna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Rekli so mi da obratuje, nisem ziher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d6d6ff35a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d6d6ff35a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120 ASICov v enem “bloku”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Nekje 6 do 10 tisoč asicov v eni hali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Skupaj v celi farmi okoli 8 EH moči ali 800MW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3% nethashrate-a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d6d6ff35a8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d6d6ff35a8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 zimi je bolj tiho ker so ventilatorji na nizjih obratih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Poleti slišiš farmo tudi kilometer stran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d6d6ff35a8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d6d6ff35a8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d6d6ff35a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d6d6ff35a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PoW je trenutno najboljši način potrjevanja ki ga poznamo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Bi bilo bolje da se ne porabi toliko elektrike? Ja, ampak nimamo boljšega načina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Razlog zakaj je rudarjenje zeleno oz. dobro za planet?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Ni zmeraj zeleno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Če se kuri premog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Je v nekaterih primerh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Ko se kuri flare gas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d6d6ff35a8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d6d6ff35a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Plot twist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Zakaj vse zgoraj omenjeni ni nujno dobro?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Bitcoin ideja je “one cpu one vote”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Hashrate mora biti čim bolj razporejen po svetu za najboljšo varnost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Trenutno je v rokah zahodnih držav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Zahod ni nujno boljši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Poanta je da nihče nima kontrole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Večji padci hashrate-a pomenijo slabšo centralizacijo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Če hashrate nenudoma pade, za sabo povleče cel kup težav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Se kdo spomni kaj je bilo prejšno leto z Ergo platformo?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GB"/>
              <a:t>Hashrate od ETH rudarjev je šel na ergo, kjer se je diff dvignil, potem pa rudarjenje ni bili več profitabilno, so rige ugasnili, difficulty je pa ostal visok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GB"/>
              <a:t>Ergo je po tem spremenil kodo na hitrejši diff adjustment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Časi blokov se lahko iz 10min povečajo na 30min ali celo 1 uro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Potrebovali bi nekaj tednov ali celo mesecov da bi se difficulty prilagodil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Naslednji diff adjustment se ne bo prilagodil pravilno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fa4cb2bea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fa4cb2bea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Kako se težavnost prilagaja?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vzame povprečni block time prejšnih 2016 blokov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Izračuna za koliko mora spremeniti težavnost v naslednjih 2016 blokih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Primerjajmo network diff adjustment z nethash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Diff se adjusta glede na povprečni čas prejšnih 2016 blokov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Če je nižji od 10min, se diff primerno zmanjša in obratno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To lahko privede do napačnega izračuna za naslednjih 2016 blokov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Zato bo avg. block time naslednjih 2016 manjši od 10min.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fa4cb2be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fa4cb2be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Rast se bo upočasnila - v preteklosti so ASICi večali efficiency z nadgradnjo čipov 130nm na 5nm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Manj od 5nm ne gre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Efficiency se poveča z vodnim hlajenjem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Z čipi ne gre več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Zmeraj manj bo manjših “hobi” rudarjev in vedno večji delež podjetji.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Hashrate se bo skoncentriral v državah kjer imajo poceni elektriko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USA, Kazakstan, bližnji vzhod, Afrika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“Renewable mining”. Toploto se lahko uporabi za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Ogrevanje vode v hotelih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Ogrevanje rastlinjakov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V nekaj državah že imajo regulacijo.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V združenih arabskih emiratih, kazakstanu in še kje, že potrebuješ licenco za rudarjenje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d898c3cbb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d898c3cbb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Pri naših cenah se BTC rudarjenje ne izplača.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Izplača se rudariti z Scrypt in Kadena ASICi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V prihodnje se efficiency ne bo izboljšala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Najbolj smiselno je gostovati pri podjetju kot je Compass Mining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Kaj in kako deluje Compass Mining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-GB"/>
              <a:t>8 centov kWh za gostovanje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d898c3cbb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d898c3cbb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2"/>
              </a:rPr>
              <a:t>https://www.nicehash.com/blog/post/amsterdam-hashing?lang=sl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https://www.nicehash.com/blog/post/how-does-pool-mining-work-and-how-is-it-different-from-solo-mining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Hvala za pozornost,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Če je kaj časa lahko pogledamo še ELI5 primer rudarjenja in rudarjenja na poolu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vIpEVhS51EE" TargetMode="External"/><Relationship Id="rId4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SW_NMF3dyD4" TargetMode="External"/><Relationship Id="rId4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drive.google.com/file/d/1IZE0blmZ3jpox2UBWY2WXMYBi5DUsPuK/view" TargetMode="External"/><Relationship Id="rId4" Type="http://schemas.openxmlformats.org/officeDocument/2006/relationships/image" Target="../media/image1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drive.google.com/file/d/18hg6qhxn1bWFtDDTSwUz6NpvT7mbG8b3/view" TargetMode="External"/><Relationship Id="rId4" Type="http://schemas.openxmlformats.org/officeDocument/2006/relationships/image" Target="../media/image2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Bitcoin Texas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Kavarna Sputnik, 1/2023, Marko Tarman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Prvi ASIC - Butterfly Labs, Jalapeno Bitcoin Miner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Application Specific Integrated Circuit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000" y="2066675"/>
            <a:ext cx="3534725" cy="290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GPU rudarjenje je profitabilno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ASIC-i dvignejo težavnost - rudarimo altcoine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312" y="158950"/>
            <a:ext cx="8041375" cy="482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nimg operation in Slovenia. We can host your mining equipment and build you a mining rig. We sell equipment too. There are mostly Nvidia p106-100 in video.&#10;Leave a comment if you have a question. Or write us: marko@imelbi.com" id="81" name="Google Shape;81;p17" title="Mining farm in Slovenia - Nvidia p106-10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0325" y="455500"/>
            <a:ext cx="5643350" cy="42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e offer mining hosting in Slovenia. Price per kWh is around 0,08€-0,09€. If you have any questions please leave a comment below or contact us via email. Info@imelbi.com" id="86" name="Google Shape;86;p18" title="Mining farm Slovenia[p104-100]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5800" y="542100"/>
            <a:ext cx="5412400" cy="40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Kaj je NiceHash?</a:t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913" y="1147226"/>
            <a:ext cx="6428174" cy="284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Ethereum PoShit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700 BTC/dan mining volumna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 septembru ostane samo še dobrih 20 BTC/dan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Število grafik pade iz 20mil na 3mil (ocena)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6713" y="2260207"/>
            <a:ext cx="5030574" cy="266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EasyMining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Preprost za uporabo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Solo mining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Premium cena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Poveča izplačila rudarjem</a:t>
            </a: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072" y="1047500"/>
            <a:ext cx="4284701" cy="262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Texas Blockchain Summit</a:t>
            </a: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4850" y="1107275"/>
            <a:ext cx="6654300" cy="37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Zakaj je Teksas privlačen?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Veliko energije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Nizka cena energije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Ločeno energijsko omrežje ERCOT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Podpora politikov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Manj birokracije</a:t>
            </a:r>
            <a:endParaRPr/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6825" y="2419300"/>
            <a:ext cx="4643525" cy="2596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Kaj vse počnejo?</a:t>
            </a:r>
            <a:endParaRPr/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Izkoriščajo energijo elektrarn, ki še niso povezane v omrežje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Izkoriščajo </a:t>
            </a:r>
            <a:r>
              <a:rPr lang="en-GB"/>
              <a:t>oddaljene, ekonomsko neprivlačne vire energije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Izkoriščajo </a:t>
            </a:r>
            <a:r>
              <a:rPr lang="en-GB"/>
              <a:t>naravne pline (kravji iztrebki)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Ogrevajo rastlinjake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Zaganjajo zapuščene elektrarne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Izkoriščajo energijo elektrarne, ki še ni povezana v omrežje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Sončne in vetrne elektrarne </a:t>
            </a:r>
            <a:endParaRPr/>
          </a:p>
        </p:txBody>
      </p:sp>
      <p:pic>
        <p:nvPicPr>
          <p:cNvPr id="153" name="Google Shape;15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4723" y="1696825"/>
            <a:ext cx="5481024" cy="3109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Izkoriščajo oddaljeno, ekonomsko neprivlačno energijo</a:t>
            </a:r>
            <a:endParaRPr/>
          </a:p>
        </p:txBody>
      </p:sp>
      <p:sp>
        <p:nvSpPr>
          <p:cNvPr id="159" name="Google Shape;159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Na veliko lokacijah zažigajo zemeljski plin ki uhaja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Ni ekonomsko opravičljivo prevažati energijo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Uporaba agregatov in mobilnih kontejnerjev</a:t>
            </a:r>
            <a:endParaRPr/>
          </a:p>
        </p:txBody>
      </p:sp>
      <p:pic>
        <p:nvPicPr>
          <p:cNvPr id="160" name="Google Shape;16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5" y="2309075"/>
            <a:ext cx="4247624" cy="260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4000" y="2309075"/>
            <a:ext cx="3355556" cy="260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Izkoriščajo naravne pline (kravji iztrebki)</a:t>
            </a:r>
            <a:endParaRPr/>
          </a:p>
        </p:txBody>
      </p:sp>
      <p:sp>
        <p:nvSpPr>
          <p:cNvPr id="167" name="Google Shape;167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Zbiranje metana iz kravjih iztrebkov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Zažiganje metana, proizvodnja ogljikovega dioksida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9972" y="2064872"/>
            <a:ext cx="3689025" cy="26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Ogrevanje rastlinjakov</a:t>
            </a:r>
            <a:endParaRPr/>
          </a:p>
        </p:txBody>
      </p:sp>
      <p:sp>
        <p:nvSpPr>
          <p:cNvPr id="174" name="Google Shape;17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Zmeraj bolj pogosta alternativna</a:t>
            </a:r>
            <a:br>
              <a:rPr lang="en-GB"/>
            </a:br>
            <a:r>
              <a:rPr lang="en-GB"/>
              <a:t>r</a:t>
            </a:r>
            <a:r>
              <a:rPr lang="en-GB"/>
              <a:t>aba toplote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Kaj je primarna funkcija ASIC-a? </a:t>
            </a:r>
            <a:br>
              <a:rPr lang="en-GB"/>
            </a:br>
            <a:r>
              <a:rPr lang="en-GB"/>
              <a:t>Ogrevanje ali potrjevanje blokov?</a:t>
            </a:r>
            <a:endParaRPr/>
          </a:p>
        </p:txBody>
      </p:sp>
      <p:pic>
        <p:nvPicPr>
          <p:cNvPr id="175" name="Google Shape;1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8928" y="1323025"/>
            <a:ext cx="3987274" cy="3301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Zaganjajo zapuščene elektrarne</a:t>
            </a:r>
            <a:endParaRPr/>
          </a:p>
        </p:txBody>
      </p:sp>
      <p:sp>
        <p:nvSpPr>
          <p:cNvPr id="181" name="Google Shape;181;p32"/>
          <p:cNvSpPr txBox="1"/>
          <p:nvPr>
            <p:ph idx="1" type="body"/>
          </p:nvPr>
        </p:nvSpPr>
        <p:spPr>
          <a:xfrm>
            <a:off x="311700" y="1152475"/>
            <a:ext cx="3781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Rockdale, Texas - Sandow power plant (1100 MW nazivne moči)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800MW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Svoj repair-centre</a:t>
            </a:r>
            <a:endParaRPr/>
          </a:p>
        </p:txBody>
      </p:sp>
      <p:pic>
        <p:nvPicPr>
          <p:cNvPr id="182" name="Google Shape;18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8425" y="1546275"/>
            <a:ext cx="4668626" cy="262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55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37" title="PXL_20221118_141615263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1563" y="-48125"/>
            <a:ext cx="304087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38" title="PXL_20221118_14193618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1750" y="129950"/>
            <a:ext cx="2880475" cy="464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Zakaj je Bitcoin rudarjenje zeleno?</a:t>
            </a:r>
            <a:endParaRPr/>
          </a:p>
        </p:txBody>
      </p:sp>
      <p:sp>
        <p:nvSpPr>
          <p:cNvPr id="230" name="Google Shape;230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Rudarji uporabljajo zemeljski plin, ki drugače nima vrednosti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Plin zažigajo, metan se spremeni v ogljikov dioksid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Zažiganje spremeni samo 95% metana v ogljikov dioksid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Agregatorji ta procent povečajo, zato je vpliv na okolje manjši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Bitcoin rudarji prispevajo k manjšem izpustu toplogrednih plinov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Podjetja so nagrajena z emisijskimi kuponi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Zakaj to vse ni dobro?</a:t>
            </a:r>
            <a:endParaRPr/>
          </a:p>
        </p:txBody>
      </p:sp>
      <p:sp>
        <p:nvSpPr>
          <p:cNvPr id="236" name="Google Shape;236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Centralizacija hashrate-a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Once CPU, one vote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Večja možnost nenadnega padca Network Hashrate-a</a:t>
            </a:r>
            <a:endParaRPr/>
          </a:p>
        </p:txBody>
      </p:sp>
      <p:pic>
        <p:nvPicPr>
          <p:cNvPr id="237" name="Google Shape;23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663" y="2808875"/>
            <a:ext cx="7672675" cy="191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276" y="260476"/>
            <a:ext cx="5761449" cy="214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1500" y="2535575"/>
            <a:ext cx="5761449" cy="2211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Prihodnost rudarjenja</a:t>
            </a:r>
            <a:endParaRPr/>
          </a:p>
        </p:txBody>
      </p:sp>
      <p:sp>
        <p:nvSpPr>
          <p:cNvPr id="251" name="Google Shape;251;p42"/>
          <p:cNvSpPr txBox="1"/>
          <p:nvPr>
            <p:ph idx="1" type="body"/>
          </p:nvPr>
        </p:nvSpPr>
        <p:spPr>
          <a:xfrm>
            <a:off x="311700" y="1152475"/>
            <a:ext cx="3957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ASIC-i so že na 5nm čipih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Vodno hlajenje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Industrializacija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Centralizacija v državah z nizko ceno elektrike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Sekundarna uporaba toplote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Regulacija</a:t>
            </a:r>
            <a:endParaRPr/>
          </a:p>
        </p:txBody>
      </p:sp>
      <p:pic>
        <p:nvPicPr>
          <p:cNvPr id="252" name="Google Shape;25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950" y="1311613"/>
            <a:ext cx="4464351" cy="252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Kaj pa Slovenija?</a:t>
            </a:r>
            <a:endParaRPr/>
          </a:p>
        </p:txBody>
      </p:sp>
      <p:sp>
        <p:nvSpPr>
          <p:cNvPr id="258" name="Google Shape;258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Pri naših cenah elektrike, se rudarjenje BTC trenutno ne izplača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Ne pričakujem izboljšave učinkovitosti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Gostovanje v tujini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4"/>
          <p:cNvSpPr txBox="1"/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?</a:t>
            </a:r>
            <a:endParaRPr/>
          </a:p>
        </p:txBody>
      </p:sp>
      <p:sp>
        <p:nvSpPr>
          <p:cNvPr id="264" name="Google Shape;264;p44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