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73" r:id="rId6"/>
    <p:sldId id="269" r:id="rId7"/>
    <p:sldId id="274" r:id="rId8"/>
    <p:sldId id="280" r:id="rId9"/>
    <p:sldId id="281" r:id="rId10"/>
    <p:sldId id="282" r:id="rId11"/>
    <p:sldId id="283" r:id="rId12"/>
    <p:sldId id="288" r:id="rId13"/>
    <p:sldId id="287" r:id="rId14"/>
    <p:sldId id="278" r:id="rId15"/>
    <p:sldId id="275" r:id="rId16"/>
    <p:sldId id="25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444DE-BD20-46B1-8222-5674CC711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90461F-297E-421A-9CCC-BB08485FB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2EB1D-45CA-41AF-80DF-1409C0BC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DB8EF-D0E1-40ED-9A65-B6D45058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5E7DF-22E9-4680-A177-561307A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D2563-C581-437F-BACC-C17A3FD8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38459D-F076-444F-A3F2-7AA3F7051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58B6F1-4139-4523-A2AE-4D11121B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6DB6B-D3EA-42E0-8102-8BF39D31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EFE28-035B-4C7B-BC0F-63D66C4A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42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AFC1D-2AC8-4FE4-8D0F-2E22049F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BC86CC-80CE-4FBB-B63C-BC336E9A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8C6677-A4ED-4746-BD7F-AFEF4783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3168C-2A8A-427D-8BEA-984AE269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BA3BA-0812-4DF5-B8D7-51848C61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1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86426-407B-415A-BA57-0872A3D9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F6DF4-2991-4418-9421-C32FD9E3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04E9D-C6A1-4204-AEA0-5DA12DF0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E70AB-DE0A-43D4-AB3B-21A46B37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57FE0-8FF1-4C9D-8D5A-7D559A53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3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3A84F-4D8C-4904-8F0C-06E7CE2E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BAF093-FD2F-4B44-8294-B19878B1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568863-5336-4004-88CD-22FF4885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210588-7DC6-4D2F-BAE3-AFD7E8BF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0B6ED-A0C4-4AA2-B4F2-7980AB15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318E5-6312-4769-B4A4-B7C02164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75482-78A0-4774-B53A-954AB3D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FB20FA-7CDE-411B-8FEE-FE45AC4BC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FA61A0-EABD-4CD9-B701-F9829E36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E7C36-DAE9-4ACB-BF7C-522FB125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8A9ED-470C-41C8-86F9-36E12AFA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6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17862-C869-4D18-9F96-6DC78353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6BBAC-5DD9-416E-9110-364E6A74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85DD8E-5F15-4F43-A193-3C6437E12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470ECB-B3AA-4EAA-8A7C-07DC55015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5F98DB-295E-4159-8746-762F7D8D5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C594D8-4899-4E2A-9713-78F064A7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ADDAF2-F3A2-4A17-B105-D7E31918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7322DF-657C-4973-A4F9-68C58C7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BA547-57BE-4749-B0F7-7389F99B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3BFC77-4957-48DC-A106-BB66E505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02F15C-EE7A-46D5-A9B8-0446842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4A2C63-B909-4CC2-B7CC-95D7CD66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ABD274-63B0-4A44-9B63-23C1E7D4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B371D3-7D08-48E1-9AD1-D206C853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44D724-58AA-4B85-902E-9D51F90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8C01A-9E00-4C82-92C7-DAE5A29B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FC8B9C-B580-462A-838E-EAC71F0E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DDC5F2-5773-418B-9A9A-AA999F3C0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8EBCE4-B26D-40D0-BFEE-56AA06D4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E3C631-A1BF-4BCF-B9F7-0658D7AE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288D94-3965-42AC-8D89-78EA0BB1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6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0855E-E837-482E-B71A-B93EE3F3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70A8F1-B735-4D4A-8A98-DAEA9130F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28767C-9898-4390-BDCA-0C5E2A3C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018002-3CD5-4182-874D-CC67D15C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972F7-A099-40DD-ABA8-D1C65518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10A7E2-A213-4BAD-BDB9-8FF977E1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9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039AC8-8BAE-4313-B61C-4E7DC3E5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CD2B9A-6137-44D6-A59A-7A20009B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12B3E-E707-423E-8ABF-4B1B56C99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6509-EFEA-4AAA-914B-A18E89275C93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34D1D-C111-4573-A46A-2E6569B9F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754A68-1E6C-40E6-A1F4-8C5EB6C1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55B3-744F-439F-8198-267EB353D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5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D88073-32AA-44FD-9C5E-567F554D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fr-FR" sz="4400" dirty="0">
                <a:solidFill>
                  <a:srgbClr val="FFFFFF"/>
                </a:solidFill>
              </a:rPr>
              <a:t>Application web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5F79A6-7FBD-49A9-8DD3-657531192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F2335BD-4400-4149-87B0-BA8D7E96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4" y="3804289"/>
            <a:ext cx="5117084" cy="2305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10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72C70D-5C63-4291-85A8-8944A54D2E8C}"/>
              </a:ext>
            </a:extLst>
          </p:cNvPr>
          <p:cNvSpPr txBox="1"/>
          <p:nvPr/>
        </p:nvSpPr>
        <p:spPr>
          <a:xfrm>
            <a:off x="5748748" y="2033707"/>
            <a:ext cx="6400800" cy="445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addEventListener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 (change, email)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Vérifie la validité de la saisie email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validateOneInput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Vérifie la validité de la saisie email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et affiche un message si erreur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addEventListener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 (change, email)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Vérifie la validité de la saisie email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et affiche un message si erreur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addEventListener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 (input, </a:t>
            </a: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form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Vérifie la validité de toutes les saisies du formulaire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et active le bouton d’envoi si toutes valides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sendOrder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 err="1">
                <a:solidFill>
                  <a:schemeClr val="bg1">
                    <a:alpha val="80000"/>
                  </a:schemeClr>
                </a:solidFill>
              </a:rPr>
              <a:t>Envoier</a:t>
            </a: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 la commande au serveur et en retour, crée une nouvelle session </a:t>
            </a:r>
            <a:r>
              <a:rPr lang="fr-FR" sz="2000" dirty="0" err="1">
                <a:solidFill>
                  <a:schemeClr val="bg1">
                    <a:alpha val="80000"/>
                  </a:schemeClr>
                </a:solidFill>
              </a:rPr>
              <a:t>storage</a:t>
            </a: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 de confirmation avec la réponse 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1712399" y="491420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Fonctionnement</a:t>
            </a:r>
          </a:p>
          <a:p>
            <a:pPr algn="ctr"/>
            <a:r>
              <a:rPr lang="fr-FR" dirty="0">
                <a:solidFill>
                  <a:srgbClr val="FFFFFF"/>
                </a:solidFill>
              </a:rPr>
              <a:t>page </a:t>
            </a:r>
            <a:r>
              <a:rPr lang="fr-FR" dirty="0" err="1">
                <a:solidFill>
                  <a:srgbClr val="FFFFFF"/>
                </a:solidFill>
              </a:rPr>
              <a:t>order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42667E-467D-45C6-AAD6-54B2951692D9}"/>
              </a:ext>
            </a:extLst>
          </p:cNvPr>
          <p:cNvSpPr txBox="1"/>
          <p:nvPr/>
        </p:nvSpPr>
        <p:spPr>
          <a:xfrm>
            <a:off x="8603782" y="4015047"/>
            <a:ext cx="4210495" cy="95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7DDF9-71F8-4592-B222-A8298B51B20E}"/>
              </a:ext>
            </a:extLst>
          </p:cNvPr>
          <p:cNvSpPr txBox="1"/>
          <p:nvPr/>
        </p:nvSpPr>
        <p:spPr>
          <a:xfrm>
            <a:off x="-2669748" y="2033707"/>
            <a:ext cx="9953625" cy="900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338361-8B5C-40CA-B9EB-83679E38119E}"/>
              </a:ext>
            </a:extLst>
          </p:cNvPr>
          <p:cNvSpPr txBox="1"/>
          <p:nvPr/>
        </p:nvSpPr>
        <p:spPr>
          <a:xfrm>
            <a:off x="-50331" y="2033707"/>
            <a:ext cx="6400800" cy="445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renderCart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Afficher le rendu des données du panier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du local </a:t>
            </a:r>
            <a:r>
              <a:rPr lang="fr-FR" sz="2000" dirty="0" err="1">
                <a:solidFill>
                  <a:schemeClr val="bg1">
                    <a:alpha val="80000"/>
                  </a:schemeClr>
                </a:solidFill>
              </a:rPr>
              <a:t>storage</a:t>
            </a:r>
            <a:endParaRPr lang="fr-FR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deleteItemFromCart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Supprimer le produit du panier dans le local </a:t>
            </a:r>
            <a:r>
              <a:rPr lang="fr-FR" sz="2000" dirty="0" err="1">
                <a:solidFill>
                  <a:schemeClr val="bg1">
                    <a:alpha val="80000"/>
                  </a:schemeClr>
                </a:solidFill>
              </a:rPr>
              <a:t>storage</a:t>
            </a:r>
            <a:endParaRPr lang="fr-FR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fonction </a:t>
            </a: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deleteAllCart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Supprime le panier du local </a:t>
            </a:r>
            <a:r>
              <a:rPr lang="fr-FR" sz="2000" dirty="0" err="1">
                <a:solidFill>
                  <a:schemeClr val="bg1">
                    <a:alpha val="80000"/>
                  </a:schemeClr>
                </a:solidFill>
              </a:rPr>
              <a:t>storage</a:t>
            </a: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si 0 produit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updatePrice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Ajuster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le prix total du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produit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fonctiond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quantité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dans le panier et à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l’écran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calculTotalPrice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Calculer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le price total du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panie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et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l’affiche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à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l’écran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983AE8E-0E46-4F16-86F8-1D2C2D4E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17" y="314736"/>
            <a:ext cx="2159480" cy="1311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749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72C70D-5C63-4291-85A8-8944A54D2E8C}"/>
              </a:ext>
            </a:extLst>
          </p:cNvPr>
          <p:cNvSpPr txBox="1"/>
          <p:nvPr/>
        </p:nvSpPr>
        <p:spPr>
          <a:xfrm>
            <a:off x="0" y="3203413"/>
            <a:ext cx="12192000" cy="83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renderOrderConfirmation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Afficher la confirmation de commande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2227848" y="929955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Fonctionnement</a:t>
            </a:r>
          </a:p>
          <a:p>
            <a:pPr algn="ctr"/>
            <a:r>
              <a:rPr lang="fr-FR" dirty="0">
                <a:solidFill>
                  <a:srgbClr val="FFFFFF"/>
                </a:solidFill>
              </a:rPr>
              <a:t>page </a:t>
            </a:r>
            <a:r>
              <a:rPr lang="fr-FR" dirty="0" err="1">
                <a:solidFill>
                  <a:srgbClr val="FFFFFF"/>
                </a:solidFill>
              </a:rPr>
              <a:t>confirm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42667E-467D-45C6-AAD6-54B2951692D9}"/>
              </a:ext>
            </a:extLst>
          </p:cNvPr>
          <p:cNvSpPr txBox="1"/>
          <p:nvPr/>
        </p:nvSpPr>
        <p:spPr>
          <a:xfrm>
            <a:off x="3885198" y="3626529"/>
            <a:ext cx="3031958" cy="421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D518D6C-ABCF-45EB-BC43-9C179D6DAFCF}"/>
              </a:ext>
            </a:extLst>
          </p:cNvPr>
          <p:cNvSpPr/>
          <p:nvPr/>
        </p:nvSpPr>
        <p:spPr>
          <a:xfrm rot="5400000">
            <a:off x="5972676" y="4251157"/>
            <a:ext cx="665747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8D16F0-B815-4B91-A6D9-AA33F95A120E}"/>
              </a:ext>
            </a:extLst>
          </p:cNvPr>
          <p:cNvSpPr txBox="1"/>
          <p:nvPr/>
        </p:nvSpPr>
        <p:spPr>
          <a:xfrm>
            <a:off x="1" y="4969529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calculOrderPrice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Calculer le prix total de la commande à partir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de la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liste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dans la confirmation de la local storage</a:t>
            </a: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FD6E51-FCF7-4D37-9C32-845B0FCC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6" y="453878"/>
            <a:ext cx="3151105" cy="1827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84947D11-F3CD-49CA-87AC-77984FD839FD}"/>
              </a:ext>
            </a:extLst>
          </p:cNvPr>
          <p:cNvSpPr/>
          <p:nvPr/>
        </p:nvSpPr>
        <p:spPr>
          <a:xfrm rot="5400000" flipH="1">
            <a:off x="5544553" y="4251157"/>
            <a:ext cx="665748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0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-1" y="278236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Validation des données saisies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4200ED-8205-4E77-9AE8-4286A0C27943}"/>
              </a:ext>
            </a:extLst>
          </p:cNvPr>
          <p:cNvSpPr txBox="1"/>
          <p:nvPr/>
        </p:nvSpPr>
        <p:spPr>
          <a:xfrm>
            <a:off x="521138" y="4093094"/>
            <a:ext cx="1022830" cy="28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Erreur saisie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D7E8FD-3882-4CC4-8D52-7154FF79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66" y="1236752"/>
            <a:ext cx="7170868" cy="511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A56DEBF-57DB-481F-850F-CFF6FBCECEF9}"/>
              </a:ext>
            </a:extLst>
          </p:cNvPr>
          <p:cNvCxnSpPr>
            <a:cxnSpLocks/>
          </p:cNvCxnSpPr>
          <p:nvPr/>
        </p:nvCxnSpPr>
        <p:spPr>
          <a:xfrm>
            <a:off x="1600200" y="4355772"/>
            <a:ext cx="1288915" cy="897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DAB860-B74F-4B95-A759-36C77D0738C6}"/>
              </a:ext>
            </a:extLst>
          </p:cNvPr>
          <p:cNvCxnSpPr>
            <a:cxnSpLocks/>
          </p:cNvCxnSpPr>
          <p:nvPr/>
        </p:nvCxnSpPr>
        <p:spPr>
          <a:xfrm flipV="1">
            <a:off x="1600200" y="3888460"/>
            <a:ext cx="1355590" cy="254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E5875BE-437A-45B9-AE0F-ACDE851C32C8}"/>
              </a:ext>
            </a:extLst>
          </p:cNvPr>
          <p:cNvCxnSpPr>
            <a:cxnSpLocks/>
          </p:cNvCxnSpPr>
          <p:nvPr/>
        </p:nvCxnSpPr>
        <p:spPr>
          <a:xfrm flipH="1" flipV="1">
            <a:off x="8379052" y="2781300"/>
            <a:ext cx="1746024" cy="87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45FE82-E5BF-451C-B406-ED0A99E9BAD8}"/>
              </a:ext>
            </a:extLst>
          </p:cNvPr>
          <p:cNvCxnSpPr>
            <a:cxnSpLocks/>
          </p:cNvCxnSpPr>
          <p:nvPr/>
        </p:nvCxnSpPr>
        <p:spPr>
          <a:xfrm flipH="1">
            <a:off x="8379052" y="3550802"/>
            <a:ext cx="177813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835B77E-DFA0-4E83-9F38-FFF77630D25E}"/>
              </a:ext>
            </a:extLst>
          </p:cNvPr>
          <p:cNvSpPr txBox="1"/>
          <p:nvPr/>
        </p:nvSpPr>
        <p:spPr>
          <a:xfrm>
            <a:off x="10157187" y="2692492"/>
            <a:ext cx="1022830" cy="28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Erreur saisie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3308F4-993B-4FFB-8E18-87ED607F6411}"/>
              </a:ext>
            </a:extLst>
          </p:cNvPr>
          <p:cNvSpPr txBox="1"/>
          <p:nvPr/>
        </p:nvSpPr>
        <p:spPr>
          <a:xfrm>
            <a:off x="10187424" y="3408932"/>
            <a:ext cx="170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Bouton d’envoi désactivé</a:t>
            </a:r>
          </a:p>
        </p:txBody>
      </p:sp>
    </p:spTree>
    <p:extLst>
      <p:ext uri="{BB962C8B-B14F-4D97-AF65-F5344CB8AC3E}">
        <p14:creationId xmlns:p14="http://schemas.microsoft.com/office/powerpoint/2010/main" val="90147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-1" y="278236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Messages d’erreur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3E81FA-E6AE-4267-9649-C4B652CE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89" y="2060375"/>
            <a:ext cx="1752057" cy="3793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E162D6-A228-4F99-B8B7-68659803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057" y="2060375"/>
            <a:ext cx="1752057" cy="3793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D4200ED-8205-4E77-9AE8-4286A0C27943}"/>
              </a:ext>
            </a:extLst>
          </p:cNvPr>
          <p:cNvSpPr txBox="1"/>
          <p:nvPr/>
        </p:nvSpPr>
        <p:spPr>
          <a:xfrm>
            <a:off x="2625245" y="169278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d’accueil / produit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EAA617-EFAF-4CEE-B5D1-0036264ED896}"/>
              </a:ext>
            </a:extLst>
          </p:cNvPr>
          <p:cNvSpPr txBox="1"/>
          <p:nvPr/>
        </p:nvSpPr>
        <p:spPr>
          <a:xfrm>
            <a:off x="7408622" y="1722132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</a:t>
            </a:r>
            <a:r>
              <a:rPr lang="fr-FR" sz="1200" i="1" dirty="0" err="1"/>
              <a:t>confirm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51197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55D355-82E3-4237-A3B0-2E708E5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de test</a:t>
            </a: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DB8439-9C28-4E23-A1BB-8366741367DF}"/>
              </a:ext>
            </a:extLst>
          </p:cNvPr>
          <p:cNvSpPr txBox="1"/>
          <p:nvPr/>
        </p:nvSpPr>
        <p:spPr>
          <a:xfrm>
            <a:off x="6392583" y="3429000"/>
            <a:ext cx="4434721" cy="292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Planification de tests unitaires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00038D5-BE6B-4F11-8235-C40C72D3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3" y="2188078"/>
            <a:ext cx="5200483" cy="2844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EC46DA-84AE-4FA7-A175-40F43CF8D4DA}"/>
              </a:ext>
            </a:extLst>
          </p:cNvPr>
          <p:cNvSpPr txBox="1"/>
          <p:nvPr/>
        </p:nvSpPr>
        <p:spPr>
          <a:xfrm>
            <a:off x="6372710" y="4283076"/>
            <a:ext cx="4434721" cy="292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B050">
                    <a:alpha val="80000"/>
                  </a:srgbClr>
                </a:solidFill>
              </a:rPr>
              <a:t>S</a:t>
            </a: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uite supérieure à 80% de la base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de code pour le </a:t>
            </a:r>
            <a:r>
              <a:rPr lang="fr-FR" sz="2000" dirty="0" err="1">
                <a:solidFill>
                  <a:schemeClr val="tx1">
                    <a:alpha val="80000"/>
                  </a:schemeClr>
                </a:solidFill>
              </a:rPr>
              <a:t>front-end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55D355-82E3-4237-A3B0-2E708E5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584772" cy="918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GitHub</a:t>
            </a: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DB8439-9C28-4E23-A1BB-8366741367DF}"/>
              </a:ext>
            </a:extLst>
          </p:cNvPr>
          <p:cNvSpPr txBox="1"/>
          <p:nvPr/>
        </p:nvSpPr>
        <p:spPr>
          <a:xfrm>
            <a:off x="6389164" y="1756611"/>
            <a:ext cx="4736035" cy="4599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Un repository clair et propre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Utilisation d’émojis conventionnels pour une meilleure lisibilité des </a:t>
            </a:r>
            <a:r>
              <a:rPr lang="fr-FR" sz="2000" dirty="0" err="1">
                <a:solidFill>
                  <a:schemeClr val="tx1">
                    <a:alpha val="80000"/>
                  </a:schemeClr>
                </a:solidFill>
              </a:rPr>
              <a:t>commits</a:t>
            </a: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-apple-system"/>
              </a:rPr>
              <a:t>	</a:t>
            </a:r>
            <a:r>
              <a:rPr lang="fr-FR" sz="2000" b="1" i="0" u="none" strike="noStrike" dirty="0">
                <a:effectLst/>
                <a:latin typeface="-apple-system"/>
              </a:rPr>
              <a:t>🐛  </a:t>
            </a: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💄 </a:t>
            </a:r>
            <a:r>
              <a:rPr lang="fr-FR" sz="2000" b="1" i="0" u="none" strike="noStrike" dirty="0">
                <a:effectLst/>
                <a:latin typeface="-apple-system"/>
              </a:rPr>
              <a:t>🎨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alpha val="80000"/>
                </a:schemeClr>
              </a:solidFill>
              <a:latin typeface="-apple-system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1 seule branche : main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Dernière version 1.1 ✅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Un fichier </a:t>
            </a:r>
            <a:r>
              <a:rPr lang="fr-FR" sz="2000" dirty="0" err="1">
                <a:solidFill>
                  <a:schemeClr val="tx1">
                    <a:alpha val="80000"/>
                  </a:schemeClr>
                </a:solidFill>
              </a:rPr>
              <a:t>readme</a:t>
            </a:r>
            <a:r>
              <a:rPr lang="fr-FR" sz="2000" dirty="0">
                <a:solidFill>
                  <a:schemeClr val="tx1">
                    <a:alpha val="80000"/>
                  </a:schemeClr>
                </a:solidFill>
              </a:rPr>
              <a:t> avec les explications pour récupérer et installer le </a:t>
            </a:r>
            <a:r>
              <a:rPr lang="fr-FR" sz="2000" dirty="0" err="1">
                <a:solidFill>
                  <a:schemeClr val="tx1">
                    <a:alpha val="80000"/>
                  </a:schemeClr>
                </a:solidFill>
              </a:rPr>
              <a:t>back-end</a:t>
            </a: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7E50AC3-96C8-40AC-921A-C81C992B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6" y="144694"/>
            <a:ext cx="4916247" cy="279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02C3B9-AEE4-4117-B120-FEADDA31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6" y="3014397"/>
            <a:ext cx="4916247" cy="358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93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DE2E8FE-B87B-430D-9722-167B5E2C2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E4F4DDD5-8A17-47A8-9C11-A1CBBDAE2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001"/>
          <a:stretch/>
        </p:blipFill>
        <p:spPr>
          <a:xfrm>
            <a:off x="19" y="11"/>
            <a:ext cx="12191981" cy="6857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6E84E2-AA23-4C33-9ED4-627774B8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322" y="4933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dirty="0">
                <a:solidFill>
                  <a:srgbClr val="FFFFFF"/>
                </a:solidFill>
              </a:rPr>
              <a:t>Questions ?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6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55D355-82E3-4237-A3B0-2E708E5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Objectif</a:t>
            </a: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718A29-07A7-462E-A0A5-7D48D3F7A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1823351"/>
            <a:ext cx="5221625" cy="3211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DB8439-9C28-4E23-A1BB-8366741367DF}"/>
              </a:ext>
            </a:extLst>
          </p:cNvPr>
          <p:cNvSpPr txBox="1"/>
          <p:nvPr/>
        </p:nvSpPr>
        <p:spPr>
          <a:xfrm>
            <a:off x="6392583" y="3429000"/>
            <a:ext cx="4665941" cy="292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Créer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un MVP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côté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front-end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l’application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web de E-commerce Orinoco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75D2211-EF95-45BD-BED5-0B8619FBD0FF}"/>
              </a:ext>
            </a:extLst>
          </p:cNvPr>
          <p:cNvSpPr txBox="1"/>
          <p:nvPr/>
        </p:nvSpPr>
        <p:spPr>
          <a:xfrm>
            <a:off x="5779911" y="6159143"/>
            <a:ext cx="5806250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Languages </a:t>
            </a:r>
            <a:r>
              <a:rPr lang="en-US" sz="1600" i="1" dirty="0" err="1">
                <a:solidFill>
                  <a:schemeClr val="tx1">
                    <a:alpha val="80000"/>
                  </a:schemeClr>
                </a:solidFill>
              </a:rPr>
              <a:t>utilisés</a:t>
            </a: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 : HTML – CSS – SASS – JS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Framework </a:t>
            </a:r>
            <a:r>
              <a:rPr lang="en-US" sz="1600" i="1" dirty="0" err="1">
                <a:solidFill>
                  <a:schemeClr val="tx1">
                    <a:alpha val="80000"/>
                  </a:schemeClr>
                </a:solidFill>
              </a:rPr>
              <a:t>utilisé</a:t>
            </a: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 : Bootstrap </a:t>
            </a:r>
          </a:p>
        </p:txBody>
      </p:sp>
    </p:spTree>
    <p:extLst>
      <p:ext uri="{BB962C8B-B14F-4D97-AF65-F5344CB8AC3E}">
        <p14:creationId xmlns:p14="http://schemas.microsoft.com/office/powerpoint/2010/main" val="85894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55D355-82E3-4237-A3B0-2E708E5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918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Contraintes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DB8439-9C28-4E23-A1BB-8366741367DF}"/>
              </a:ext>
            </a:extLst>
          </p:cNvPr>
          <p:cNvSpPr txBox="1"/>
          <p:nvPr/>
        </p:nvSpPr>
        <p:spPr>
          <a:xfrm>
            <a:off x="6389164" y="1756611"/>
            <a:ext cx="4736035" cy="4599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Créer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4 pages 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accueil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produit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– panier – confirmation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Personnalisation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du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produit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non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fonctionnelle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Communiquer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les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informations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avec le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serveur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via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API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Valider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les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données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saisies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par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l’utilisateur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avant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envoi au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serveur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Utiliser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promesses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pour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l’API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correctement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indenté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avec des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commentaires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019403D-A7D8-4E3E-94C3-4CF2BC55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69" y="501651"/>
            <a:ext cx="2565668" cy="5555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236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617F9B-1CEE-4C06-B949-F963E8249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8" y="1319243"/>
            <a:ext cx="4917771" cy="3024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F6C867-241A-48E8-B1DC-114115AE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12" y="1378159"/>
            <a:ext cx="4834659" cy="2961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CE29CF-221A-4D48-8636-575F0D3712C2}"/>
              </a:ext>
            </a:extLst>
          </p:cNvPr>
          <p:cNvSpPr txBox="1"/>
          <p:nvPr/>
        </p:nvSpPr>
        <p:spPr>
          <a:xfrm>
            <a:off x="-21557" y="964770"/>
            <a:ext cx="2298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d’accueil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E73F4B-B229-4725-A00F-887EFD5A6866}"/>
              </a:ext>
            </a:extLst>
          </p:cNvPr>
          <p:cNvSpPr txBox="1"/>
          <p:nvPr/>
        </p:nvSpPr>
        <p:spPr>
          <a:xfrm>
            <a:off x="6449425" y="1004144"/>
            <a:ext cx="2298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produit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AB70D37-9997-4FD2-B623-E4A803B8EEFF}"/>
              </a:ext>
            </a:extLst>
          </p:cNvPr>
          <p:cNvSpPr txBox="1">
            <a:spLocks/>
          </p:cNvSpPr>
          <p:nvPr/>
        </p:nvSpPr>
        <p:spPr>
          <a:xfrm>
            <a:off x="0" y="5656031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Version desktop / tablette</a:t>
            </a:r>
          </a:p>
        </p:txBody>
      </p:sp>
    </p:spTree>
    <p:extLst>
      <p:ext uri="{BB962C8B-B14F-4D97-AF65-F5344CB8AC3E}">
        <p14:creationId xmlns:p14="http://schemas.microsoft.com/office/powerpoint/2010/main" val="35952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BFF826-43CC-4CC3-9BE8-D04AF4B3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8" y="1403831"/>
            <a:ext cx="4759367" cy="2891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926E64-E8CE-46E8-8DF1-853C4D054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235" y="1403831"/>
            <a:ext cx="5019822" cy="2911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352A79-2573-4C2A-A62C-68C9388E84EE}"/>
              </a:ext>
            </a:extLst>
          </p:cNvPr>
          <p:cNvSpPr txBox="1"/>
          <p:nvPr/>
        </p:nvSpPr>
        <p:spPr>
          <a:xfrm>
            <a:off x="10526" y="1008651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panier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567B5D-1C9C-45FC-96CE-7737C786CF88}"/>
              </a:ext>
            </a:extLst>
          </p:cNvPr>
          <p:cNvSpPr txBox="1"/>
          <p:nvPr/>
        </p:nvSpPr>
        <p:spPr>
          <a:xfrm>
            <a:off x="6190848" y="1008651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confirmation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348D50-368C-42DA-87AF-61392DE99E99}"/>
              </a:ext>
            </a:extLst>
          </p:cNvPr>
          <p:cNvSpPr txBox="1">
            <a:spLocks/>
          </p:cNvSpPr>
          <p:nvPr/>
        </p:nvSpPr>
        <p:spPr>
          <a:xfrm>
            <a:off x="0" y="5656031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FFFFFF"/>
                </a:solidFill>
              </a:rPr>
              <a:t>Style : utilisation de </a:t>
            </a:r>
            <a:r>
              <a:rPr lang="fr-FR" sz="3200" i="1" dirty="0">
                <a:solidFill>
                  <a:srgbClr val="FFFFFF"/>
                </a:solidFill>
              </a:rPr>
              <a:t>Bootstrap</a:t>
            </a:r>
            <a:r>
              <a:rPr lang="fr-FR" sz="3200" dirty="0">
                <a:solidFill>
                  <a:srgbClr val="FFFFFF"/>
                </a:solidFill>
              </a:rPr>
              <a:t> et </a:t>
            </a:r>
            <a:r>
              <a:rPr lang="fr-FR" sz="3200" i="1" dirty="0" err="1">
                <a:solidFill>
                  <a:srgbClr val="FFFFFF"/>
                </a:solidFill>
              </a:rPr>
              <a:t>Sass</a:t>
            </a:r>
            <a:r>
              <a:rPr lang="fr-FR" sz="3200" i="1" dirty="0">
                <a:solidFill>
                  <a:srgbClr val="FFFFFF"/>
                </a:solidFill>
              </a:rPr>
              <a:t> </a:t>
            </a:r>
            <a:endParaRPr lang="fr-FR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B78EEA-1810-4A51-B8F8-06912616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925" y="737834"/>
            <a:ext cx="2117579" cy="4585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E40C13-AC34-45C6-B774-33D151B5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45" y="729812"/>
            <a:ext cx="2117579" cy="4585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C62A0C-1117-46BA-BD4E-FE891171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39" y="741245"/>
            <a:ext cx="2117579" cy="4585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1D7BEC-CE3C-4553-A5DD-29784B2C0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27" y="741246"/>
            <a:ext cx="2117579" cy="4585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F2CFBF1-69E1-4579-AE8D-6F8E66DDFDC1}"/>
              </a:ext>
            </a:extLst>
          </p:cNvPr>
          <p:cNvSpPr txBox="1"/>
          <p:nvPr/>
        </p:nvSpPr>
        <p:spPr>
          <a:xfrm>
            <a:off x="867401" y="348227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d’accueil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548132-504A-488E-9AE0-27E1957EDA34}"/>
              </a:ext>
            </a:extLst>
          </p:cNvPr>
          <p:cNvSpPr txBox="1"/>
          <p:nvPr/>
        </p:nvSpPr>
        <p:spPr>
          <a:xfrm>
            <a:off x="3934327" y="371191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produit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63161E-60B4-4D47-9C03-37D4893C233F}"/>
              </a:ext>
            </a:extLst>
          </p:cNvPr>
          <p:cNvSpPr txBox="1"/>
          <p:nvPr/>
        </p:nvSpPr>
        <p:spPr>
          <a:xfrm>
            <a:off x="7096628" y="349732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panier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19205D-32E8-4889-A86B-012EDD4BA440}"/>
              </a:ext>
            </a:extLst>
          </p:cNvPr>
          <p:cNvSpPr txBox="1"/>
          <p:nvPr/>
        </p:nvSpPr>
        <p:spPr>
          <a:xfrm>
            <a:off x="10048521" y="33369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Page confirmation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A155B8B-414E-423F-A0AA-DB1EBA0A84EA}"/>
              </a:ext>
            </a:extLst>
          </p:cNvPr>
          <p:cNvSpPr txBox="1">
            <a:spLocks/>
          </p:cNvSpPr>
          <p:nvPr/>
        </p:nvSpPr>
        <p:spPr>
          <a:xfrm>
            <a:off x="0" y="5656031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Version mobile</a:t>
            </a:r>
          </a:p>
        </p:txBody>
      </p:sp>
    </p:spTree>
    <p:extLst>
      <p:ext uri="{BB962C8B-B14F-4D97-AF65-F5344CB8AC3E}">
        <p14:creationId xmlns:p14="http://schemas.microsoft.com/office/powerpoint/2010/main" val="249991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55D355-82E3-4237-A3B0-2E708E5C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584772" cy="918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Architecture</a:t>
            </a: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DB8439-9C28-4E23-A1BB-8366741367DF}"/>
              </a:ext>
            </a:extLst>
          </p:cNvPr>
          <p:cNvSpPr txBox="1"/>
          <p:nvPr/>
        </p:nvSpPr>
        <p:spPr>
          <a:xfrm>
            <a:off x="6389164" y="1756611"/>
            <a:ext cx="4736035" cy="4599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Dossier propre et bien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structuré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fonctions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uniques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fichier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JS par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fichier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HTML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fichier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Gitignore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pour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éviter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git les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nodes_modules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Sass : 1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fichier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styles.scss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qui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compilé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ensuite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styles.css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noir, capture d’écran&#10;&#10;Description générée automatiquement">
            <a:extLst>
              <a:ext uri="{FF2B5EF4-FFF2-40B4-BE49-F238E27FC236}">
                <a16:creationId xmlns:a16="http://schemas.microsoft.com/office/drawing/2014/main" id="{8BCCAE70-B547-4634-9BA0-F4BF6473B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440631"/>
            <a:ext cx="2695574" cy="5976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7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72C70D-5C63-4291-85A8-8944A54D2E8C}"/>
              </a:ext>
            </a:extLst>
          </p:cNvPr>
          <p:cNvSpPr txBox="1"/>
          <p:nvPr/>
        </p:nvSpPr>
        <p:spPr>
          <a:xfrm>
            <a:off x="0" y="3336763"/>
            <a:ext cx="12192000" cy="83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getProducts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Requête de données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E7FAC2-826C-4621-974E-E459EB8C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6" y="583318"/>
            <a:ext cx="2760334" cy="1697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2124076" y="1015680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Fonctionnement</a:t>
            </a:r>
          </a:p>
          <a:p>
            <a:pPr algn="ctr"/>
            <a:r>
              <a:rPr lang="fr-FR" dirty="0">
                <a:solidFill>
                  <a:srgbClr val="FFFFFF"/>
                </a:solidFill>
              </a:rPr>
              <a:t>page d’accueil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42667E-467D-45C6-AAD6-54B2951692D9}"/>
              </a:ext>
            </a:extLst>
          </p:cNvPr>
          <p:cNvSpPr txBox="1"/>
          <p:nvPr/>
        </p:nvSpPr>
        <p:spPr>
          <a:xfrm>
            <a:off x="3885198" y="3759879"/>
            <a:ext cx="3031958" cy="421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D518D6C-ABCF-45EB-BC43-9C179D6DAFCF}"/>
              </a:ext>
            </a:extLst>
          </p:cNvPr>
          <p:cNvSpPr/>
          <p:nvPr/>
        </p:nvSpPr>
        <p:spPr>
          <a:xfrm rot="5400000">
            <a:off x="5763126" y="4384507"/>
            <a:ext cx="665747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8D16F0-B815-4B91-A6D9-AA33F95A120E}"/>
              </a:ext>
            </a:extLst>
          </p:cNvPr>
          <p:cNvSpPr txBox="1"/>
          <p:nvPr/>
        </p:nvSpPr>
        <p:spPr>
          <a:xfrm>
            <a:off x="1" y="5017154"/>
            <a:ext cx="12192000" cy="83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renderProducts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Afficher le rendu des données obtenues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6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F098897C-3A20-415C-B809-28980E78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72C70D-5C63-4291-85A8-8944A54D2E8C}"/>
              </a:ext>
            </a:extLst>
          </p:cNvPr>
          <p:cNvSpPr txBox="1"/>
          <p:nvPr/>
        </p:nvSpPr>
        <p:spPr>
          <a:xfrm>
            <a:off x="-200026" y="2575641"/>
            <a:ext cx="9953625" cy="67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getProductDetails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Requête de données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93105-7C13-43D7-B81D-470D29E03101}"/>
              </a:ext>
            </a:extLst>
          </p:cNvPr>
          <p:cNvSpPr txBox="1">
            <a:spLocks/>
          </p:cNvSpPr>
          <p:nvPr/>
        </p:nvSpPr>
        <p:spPr>
          <a:xfrm>
            <a:off x="2143126" y="644995"/>
            <a:ext cx="12192000" cy="95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</a:rPr>
              <a:t>Fonctionnement</a:t>
            </a:r>
          </a:p>
          <a:p>
            <a:pPr algn="ctr"/>
            <a:r>
              <a:rPr lang="fr-FR" dirty="0">
                <a:solidFill>
                  <a:srgbClr val="FFFFFF"/>
                </a:solidFill>
              </a:rPr>
              <a:t>page produit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42667E-467D-45C6-AAD6-54B2951692D9}"/>
              </a:ext>
            </a:extLst>
          </p:cNvPr>
          <p:cNvSpPr txBox="1"/>
          <p:nvPr/>
        </p:nvSpPr>
        <p:spPr>
          <a:xfrm>
            <a:off x="3380373" y="3255054"/>
            <a:ext cx="3031958" cy="421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D518D6C-ABCF-45EB-BC43-9C179D6DAFCF}"/>
              </a:ext>
            </a:extLst>
          </p:cNvPr>
          <p:cNvSpPr/>
          <p:nvPr/>
        </p:nvSpPr>
        <p:spPr>
          <a:xfrm rot="5400000">
            <a:off x="4475343" y="3404347"/>
            <a:ext cx="476136" cy="217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8D16F0-B815-4B91-A6D9-AA33F95A120E}"/>
              </a:ext>
            </a:extLst>
          </p:cNvPr>
          <p:cNvSpPr txBox="1"/>
          <p:nvPr/>
        </p:nvSpPr>
        <p:spPr>
          <a:xfrm>
            <a:off x="-200026" y="3932056"/>
            <a:ext cx="9953625" cy="67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renderProductDetails</a:t>
            </a:r>
            <a:r>
              <a:rPr lang="fr-FR" sz="20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>
                    <a:alpha val="80000"/>
                  </a:schemeClr>
                </a:solidFill>
              </a:rPr>
              <a:t>Afficher le rendu des données obtenues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3B4AE0D-995D-4915-A38F-683E19AFC956}"/>
              </a:ext>
            </a:extLst>
          </p:cNvPr>
          <p:cNvSpPr/>
          <p:nvPr/>
        </p:nvSpPr>
        <p:spPr>
          <a:xfrm rot="5400000">
            <a:off x="4257353" y="4830188"/>
            <a:ext cx="476136" cy="217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7DDF9-71F8-4592-B222-A8298B51B20E}"/>
              </a:ext>
            </a:extLst>
          </p:cNvPr>
          <p:cNvSpPr txBox="1"/>
          <p:nvPr/>
        </p:nvSpPr>
        <p:spPr>
          <a:xfrm>
            <a:off x="-288690" y="5422449"/>
            <a:ext cx="9953625" cy="900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9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addCart</a:t>
            </a:r>
            <a:r>
              <a:rPr lang="fr-FR" sz="19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()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Ajouter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/modifier le </a:t>
            </a: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produit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 et </a:t>
            </a: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sa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quantité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au panier dans le local storage</a:t>
            </a: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9F0B1DF-6F5C-484E-AE38-6DA838322075}"/>
              </a:ext>
            </a:extLst>
          </p:cNvPr>
          <p:cNvSpPr/>
          <p:nvPr/>
        </p:nvSpPr>
        <p:spPr>
          <a:xfrm>
            <a:off x="7320488" y="5820182"/>
            <a:ext cx="476135" cy="217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D4FEE72-1BD4-4223-B1B5-E2781EAC9888}"/>
              </a:ext>
            </a:extLst>
          </p:cNvPr>
          <p:cNvSpPr txBox="1"/>
          <p:nvPr/>
        </p:nvSpPr>
        <p:spPr>
          <a:xfrm>
            <a:off x="8239126" y="5426396"/>
            <a:ext cx="3419474" cy="786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900" b="1" dirty="0" err="1">
                <a:solidFill>
                  <a:schemeClr val="accent1">
                    <a:lumMod val="75000"/>
                    <a:alpha val="80000"/>
                  </a:schemeClr>
                </a:solidFill>
              </a:rPr>
              <a:t>addEventListener</a:t>
            </a:r>
            <a:r>
              <a:rPr lang="fr-FR" sz="19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 (clic, bouton)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900" dirty="0">
                <a:solidFill>
                  <a:schemeClr val="bg1">
                    <a:alpha val="80000"/>
                  </a:schemeClr>
                </a:solidFill>
              </a:rPr>
              <a:t>Rediriger vers page panier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228600" indent="-457200" algn="ctr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8D96165-7342-48D2-AED6-29B64413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55" y="288569"/>
            <a:ext cx="2628686" cy="1610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4D40B0A-B386-44F0-A850-C7F461A7598C}"/>
              </a:ext>
            </a:extLst>
          </p:cNvPr>
          <p:cNvSpPr/>
          <p:nvPr/>
        </p:nvSpPr>
        <p:spPr>
          <a:xfrm rot="5400000" flipH="1" flipV="1">
            <a:off x="4647714" y="4830189"/>
            <a:ext cx="476132" cy="2179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399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474</Words>
  <Application>Microsoft Office PowerPoint</Application>
  <PresentationFormat>Grand écran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Wingdings</vt:lpstr>
      <vt:lpstr>Thème Office</vt:lpstr>
      <vt:lpstr>Application web</vt:lpstr>
      <vt:lpstr>Objectif</vt:lpstr>
      <vt:lpstr>Contraintes</vt:lpstr>
      <vt:lpstr>Présentation PowerPoint</vt:lpstr>
      <vt:lpstr>Présentation PowerPoint</vt:lpstr>
      <vt:lpstr>Présentation PowerPoint</vt:lpstr>
      <vt:lpstr>Architecture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de test</vt:lpstr>
      <vt:lpstr>GitHub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</dc:title>
  <dc:creator>salto seb</dc:creator>
  <cp:lastModifiedBy>salto seb</cp:lastModifiedBy>
  <cp:revision>43</cp:revision>
  <dcterms:created xsi:type="dcterms:W3CDTF">2021-05-25T08:19:01Z</dcterms:created>
  <dcterms:modified xsi:type="dcterms:W3CDTF">2021-08-11T08:56:06Z</dcterms:modified>
</cp:coreProperties>
</file>