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6" r:id="rId7"/>
    <p:sldId id="261" r:id="rId8"/>
    <p:sldId id="263" r:id="rId9"/>
    <p:sldId id="262" r:id="rId10"/>
    <p:sldId id="264" r:id="rId11"/>
    <p:sldId id="265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40" d="100"/>
          <a:sy n="40" d="100"/>
        </p:scale>
        <p:origin x="1214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16D7A3-76D8-4DE1-B50B-370BD90537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AD58EF-C453-47D4-93F9-7B639B4D6E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360256-3B81-472C-833E-9730CEFFC0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061F0-4E80-4408-AB11-6651CCFE59F4}" type="datetimeFigureOut">
              <a:rPr lang="en-US" smtClean="0"/>
              <a:t>4/29/2021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99369C-5F42-4795-9A20-BF03F0B102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9DEBEB-D8A2-45C6-A4E9-E629816AA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4D2AB-9150-475B-A282-1DFC5D7C09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1195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D6E6FC-F979-4866-8A74-1B643A5718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D52BEC1-07FF-4FE3-B196-F43AF1B8F0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5B5179-74F8-4508-BFDB-594BCB483D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061F0-4E80-4408-AB11-6651CCFE59F4}" type="datetimeFigureOut">
              <a:rPr lang="en-US" smtClean="0"/>
              <a:t>4/29/2021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4AACFB-1E7D-4DD3-80AE-2D9C716763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B343A0-9995-4FE8-8BB3-833E830CB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4D2AB-9150-475B-A282-1DFC5D7C09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4616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CB1A1AD-A3FE-4F0C-99F0-6B50CDFFEF3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AE9119-5AF9-4DD5-85B9-17C2C8D3E7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16B72E-785A-4097-BE75-6420261226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061F0-4E80-4408-AB11-6651CCFE59F4}" type="datetimeFigureOut">
              <a:rPr lang="en-US" smtClean="0"/>
              <a:t>4/29/2021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4BE16A-BAFC-4B54-84F1-C696DEAC07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9939BB-04EC-4DC7-A35D-E037EDED3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4D2AB-9150-475B-A282-1DFC5D7C09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434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17F85A-BE5F-4058-B43C-AB3EA4E533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779634-3A19-4AE1-8184-2C24C58364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1595B9-CBC5-4744-8F01-08BFB7E788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061F0-4E80-4408-AB11-6651CCFE59F4}" type="datetimeFigureOut">
              <a:rPr lang="en-US" smtClean="0"/>
              <a:t>4/29/2021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D4E376-D7E5-4AEF-88B9-108B993DEB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DF537B-0335-4E7E-8119-91DACBA1BA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4D2AB-9150-475B-A282-1DFC5D7C09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666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32DE73-0653-4346-BEB8-AC5F8C290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7844BF-529F-4F8B-9F64-F5208BBF1B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3F9037-6A45-4722-8432-EDC96F5730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061F0-4E80-4408-AB11-6651CCFE59F4}" type="datetimeFigureOut">
              <a:rPr lang="en-US" smtClean="0"/>
              <a:t>4/29/2021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8ACAE1-28FE-4A14-AEB5-6629BD4FC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4CE697-E533-40BE-BE16-49B7D0458F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4D2AB-9150-475B-A282-1DFC5D7C09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7983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A36FC7-69F7-4A64-9AB7-4300684383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D4FFD2-3EB9-46EE-A23D-4C071910DA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2EA912-4F65-47A2-91F9-EA148D7DAF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F41879-044E-4B5D-AC83-431474D975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061F0-4E80-4408-AB11-6651CCFE59F4}" type="datetimeFigureOut">
              <a:rPr lang="en-US" smtClean="0"/>
              <a:t>4/29/2021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6465B6-8B68-4B81-ACC8-24B2D0205C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2D9CCE-B97A-4CE4-A0FF-1C0FC2220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4D2AB-9150-475B-A282-1DFC5D7C09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957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4D013D-1277-4A67-AB4F-11EBC4E32E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3E03D1-D63F-44F6-AA17-6D08000A34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DC92D4-BC5C-48A5-BD1A-4FE2EE2C32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91E85B0-48BE-477C-8D4B-F5FD3C0FE4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5350AF3-DEF4-4498-9318-4A03757638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9ECD593-CB7F-4E24-A4B3-B07764C43E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061F0-4E80-4408-AB11-6651CCFE59F4}" type="datetimeFigureOut">
              <a:rPr lang="en-US" smtClean="0"/>
              <a:t>4/29/2021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2F57DF-F8B4-417D-ABB5-72E94220C1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F918DFF-F7E0-4CBF-9082-024DC9C330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4D2AB-9150-475B-A282-1DFC5D7C09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991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2716A5-97D8-48F8-A65C-74B1CC4B0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B30780-9E9B-4793-9536-E8EADB887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061F0-4E80-4408-AB11-6651CCFE59F4}" type="datetimeFigureOut">
              <a:rPr lang="en-US" smtClean="0"/>
              <a:t>4/29/2021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1ABAAF5-4D15-4B6A-9D20-A60026D6C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DAA2AE-6B39-49F3-8433-DDAA558174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4D2AB-9150-475B-A282-1DFC5D7C09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618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ADBBD3E-0C17-4E14-AC56-A17C43D4D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061F0-4E80-4408-AB11-6651CCFE59F4}" type="datetimeFigureOut">
              <a:rPr lang="en-US" smtClean="0"/>
              <a:t>4/29/2021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9782C3-E39E-436B-B68C-97830530AA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C54EE4-0AE0-4A4A-8CA4-2B850BF3CE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4D2AB-9150-475B-A282-1DFC5D7C09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9172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EFBBFF-A7DD-4625-A954-4F7A1FBC60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6B5481-41F0-44CC-9F7B-43683BF26A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4BD3E0-5BF7-43D1-8E35-7BE651C36A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CD014F-E0DA-4F08-AE75-090C1FEDF6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061F0-4E80-4408-AB11-6651CCFE59F4}" type="datetimeFigureOut">
              <a:rPr lang="en-US" smtClean="0"/>
              <a:t>4/29/2021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C321DB-8FE1-4E6E-B6E3-DAFFDE484B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919C24-B0F5-4CBB-83B1-FD10EFA4B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4D2AB-9150-475B-A282-1DFC5D7C09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1348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45AF1F-F723-455A-8D11-212D9E348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05EEE03-08E0-4AE9-B775-4D7843F6E0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45998B-5D1C-49DC-A0D6-DDDFC9F21C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46832E-7203-479E-8173-4A0A1E7330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061F0-4E80-4408-AB11-6651CCFE59F4}" type="datetimeFigureOut">
              <a:rPr lang="en-US" smtClean="0"/>
              <a:t>4/29/2021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12604B-1007-4D6D-B47F-7EDA423EC2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CF1057-4363-4435-B0DE-4FCF81236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4D2AB-9150-475B-A282-1DFC5D7C09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719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CBF2BE4-CE31-424D-8172-DE24E49DF1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D98D07-A4A7-4E00-BE1B-2EE9C26089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6C8566-5FB4-4E5C-93DC-9B92DBA2F8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9061F0-4E80-4408-AB11-6651CCFE59F4}" type="datetimeFigureOut">
              <a:rPr lang="en-US" smtClean="0"/>
              <a:t>4/29/2021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36166B-B85E-4BC4-8D71-CA86FB9D70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47BFD5-A13C-4F20-947B-8264055DD7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34D2AB-9150-475B-A282-1DFC5D7C09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256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DD811-5EC4-4DE9-ABD6-302CA791CF2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Inclusion of high resolution radiosonde data in the GSI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81C6222-5A58-451B-949A-56AFF4EBE31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John Derber</a:t>
            </a:r>
          </a:p>
          <a:p>
            <a:r>
              <a:rPr lang="en-US" dirty="0"/>
              <a:t>With help from</a:t>
            </a:r>
          </a:p>
          <a:p>
            <a:r>
              <a:rPr lang="en-US" dirty="0"/>
              <a:t>Russ </a:t>
            </a:r>
            <a:r>
              <a:rPr lang="en-US" dirty="0" err="1"/>
              <a:t>Treadon</a:t>
            </a:r>
            <a:r>
              <a:rPr lang="en-US" dirty="0"/>
              <a:t>, Chris Hill, Mike Lueken, Kevin Dougherty</a:t>
            </a:r>
          </a:p>
        </p:txBody>
      </p:sp>
    </p:spTree>
    <p:extLst>
      <p:ext uri="{BB962C8B-B14F-4D97-AF65-F5344CB8AC3E}">
        <p14:creationId xmlns:p14="http://schemas.microsoft.com/office/powerpoint/2010/main" val="6080968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834C28E-FB11-4923-9DE9-8ED8278067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8899" y="1397823"/>
            <a:ext cx="5790029" cy="459029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1887ED2-8D92-4648-A2B4-1D8771F3DC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50" y="1397823"/>
            <a:ext cx="5790030" cy="4590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048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F87F2CD9-D0D0-46EE-A11D-C0E785C0E8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09700"/>
            <a:ext cx="5427652" cy="4309116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D087E425-0E2B-4986-BDCD-0819C776B6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7280" y="1543050"/>
            <a:ext cx="5427652" cy="4309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8702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AFCECF7F-F2A5-40DF-BBBC-E9348CE3B8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1552" y="2092960"/>
            <a:ext cx="6010448" cy="476504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90B03B2-3595-446B-8244-20644CAE77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104" y="2092960"/>
            <a:ext cx="6010448" cy="4765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3478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4791079-CF68-42DA-B95A-7728C2275E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228850"/>
            <a:ext cx="5767908" cy="457275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6FD4A1C-749F-42EC-8D8D-FB945B7AC6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826" y="2228850"/>
            <a:ext cx="5854174" cy="4641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866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2A66E8-3F8D-40D3-BE2B-EE9C71601B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Moving forward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864796-6637-4CA9-842E-E2C12ADFBB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Inclusion of changes to trunk (mainly in new routine hdraobmod.f90)</a:t>
            </a:r>
          </a:p>
          <a:p>
            <a:r>
              <a:rPr lang="en-US" dirty="0"/>
              <a:t>Data into operations</a:t>
            </a:r>
          </a:p>
          <a:p>
            <a:r>
              <a:rPr lang="en-US" dirty="0"/>
              <a:t>Monitoring (currently needs head of trunk) in parallel or operations</a:t>
            </a:r>
          </a:p>
          <a:p>
            <a:r>
              <a:rPr lang="en-US" dirty="0" err="1"/>
              <a:t>Obs</a:t>
            </a:r>
            <a:r>
              <a:rPr lang="en-US" dirty="0"/>
              <a:t> error update with summer student</a:t>
            </a:r>
          </a:p>
          <a:p>
            <a:r>
              <a:rPr lang="en-US" dirty="0"/>
              <a:t>Turn on in operations</a:t>
            </a:r>
          </a:p>
        </p:txBody>
      </p:sp>
    </p:spTree>
    <p:extLst>
      <p:ext uri="{BB962C8B-B14F-4D97-AF65-F5344CB8AC3E}">
        <p14:creationId xmlns:p14="http://schemas.microsoft.com/office/powerpoint/2010/main" val="33263675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FC1BDAA-4334-4056-B0AA-6768C3637B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056" y="210305"/>
            <a:ext cx="8119888" cy="6437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6518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7D1F08-CDEF-44B9-A865-05B120E65D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Advantages of this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893D87-D73F-4BC4-890D-B51E5FFDB2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Time and location accurately included in the file (not estimated)</a:t>
            </a:r>
          </a:p>
          <a:p>
            <a:r>
              <a:rPr lang="en-US" dirty="0"/>
              <a:t>Observation values stored more accurately.</a:t>
            </a:r>
          </a:p>
          <a:p>
            <a:r>
              <a:rPr lang="en-US" dirty="0"/>
              <a:t>Data reported frequently in the vertical.</a:t>
            </a:r>
          </a:p>
          <a:p>
            <a:r>
              <a:rPr lang="en-US" dirty="0"/>
              <a:t>Descent data (after balloon burst) may also be included.</a:t>
            </a:r>
          </a:p>
          <a:p>
            <a:r>
              <a:rPr lang="en-US" dirty="0"/>
              <a:t>Data created automatically.  Fewer Human errors.</a:t>
            </a:r>
          </a:p>
          <a:p>
            <a:r>
              <a:rPr lang="en-US" dirty="0"/>
              <a:t>All stations are supposed to transition to this form of data – some have switched and no longer report in old format.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55492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8BD7C0-90C7-4E66-A6F6-77888FE722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Gotcha’s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A4BA36-1F93-4CC0-A6E6-46028E224D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Not all stations include all information</a:t>
            </a:r>
          </a:p>
          <a:p>
            <a:r>
              <a:rPr lang="en-US" dirty="0"/>
              <a:t>Some profiles are just translated into the new format.</a:t>
            </a:r>
          </a:p>
          <a:p>
            <a:r>
              <a:rPr lang="en-US" dirty="0"/>
              <a:t>Some profiles missing pressure at all levels and just have height</a:t>
            </a:r>
          </a:p>
          <a:p>
            <a:r>
              <a:rPr lang="en-US" dirty="0"/>
              <a:t>Many levels – requires different version of BUFRLIB (with dynamic allocation)</a:t>
            </a:r>
          </a:p>
          <a:p>
            <a:r>
              <a:rPr lang="en-US" dirty="0"/>
              <a:t>Descent profiles go from highest pressure to lowest can be distinguished by observation time.</a:t>
            </a:r>
          </a:p>
          <a:p>
            <a:r>
              <a:rPr lang="en-US" dirty="0"/>
              <a:t>Missing some </a:t>
            </a:r>
            <a:r>
              <a:rPr lang="en-US" dirty="0" err="1"/>
              <a:t>prepbufr</a:t>
            </a:r>
            <a:r>
              <a:rPr lang="en-US" dirty="0"/>
              <a:t> created flags</a:t>
            </a:r>
          </a:p>
        </p:txBody>
      </p:sp>
    </p:spTree>
    <p:extLst>
      <p:ext uri="{BB962C8B-B14F-4D97-AF65-F5344CB8AC3E}">
        <p14:creationId xmlns:p14="http://schemas.microsoft.com/office/powerpoint/2010/main" val="23025821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B07CFE-5114-4626-81B8-9B23A0E17D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Details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176B38-FB78-45B5-8C41-B46AC60D00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Assigned data as new observation types </a:t>
            </a:r>
          </a:p>
          <a:p>
            <a:pPr lvl="1"/>
            <a:r>
              <a:rPr lang="en-US" dirty="0"/>
              <a:t>119 Temperature, moisture, surface pressure - ascent</a:t>
            </a:r>
          </a:p>
          <a:p>
            <a:pPr lvl="1"/>
            <a:r>
              <a:rPr lang="en-US" dirty="0"/>
              <a:t>118 Temperature, moisture – descent</a:t>
            </a:r>
          </a:p>
          <a:p>
            <a:pPr lvl="1"/>
            <a:r>
              <a:rPr lang="en-US" dirty="0"/>
              <a:t>219 Wind with associated pressure – ascent</a:t>
            </a:r>
          </a:p>
          <a:p>
            <a:pPr lvl="1"/>
            <a:r>
              <a:rPr lang="en-US" dirty="0"/>
              <a:t>218 Wind with height only – ascent</a:t>
            </a:r>
          </a:p>
          <a:p>
            <a:pPr lvl="1"/>
            <a:r>
              <a:rPr lang="en-US" dirty="0"/>
              <a:t>217 Wind (with pressure only) – descent </a:t>
            </a:r>
          </a:p>
          <a:p>
            <a:r>
              <a:rPr lang="en-US" dirty="0"/>
              <a:t>Did not do much work with </a:t>
            </a:r>
            <a:r>
              <a:rPr lang="en-US" dirty="0" err="1"/>
              <a:t>ob</a:t>
            </a:r>
            <a:r>
              <a:rPr lang="en-US" dirty="0"/>
              <a:t> error</a:t>
            </a:r>
          </a:p>
          <a:p>
            <a:pPr lvl="1"/>
            <a:r>
              <a:rPr lang="en-US" dirty="0"/>
              <a:t>Student with Kathy and Cory this summer</a:t>
            </a:r>
          </a:p>
          <a:p>
            <a:pPr lvl="1"/>
            <a:r>
              <a:rPr lang="en-US" dirty="0"/>
              <a:t>If &lt; 100 levels same as now</a:t>
            </a:r>
          </a:p>
          <a:p>
            <a:pPr lvl="1"/>
            <a:r>
              <a:rPr lang="en-US" dirty="0"/>
              <a:t>If &gt; 100 levels sum of square errors in layer equals error in input file</a:t>
            </a:r>
          </a:p>
          <a:p>
            <a:r>
              <a:rPr lang="en-US" dirty="0"/>
              <a:t>If both data with old format and new used - chose new profile based on ID</a:t>
            </a:r>
          </a:p>
          <a:p>
            <a:r>
              <a:rPr lang="en-US" dirty="0"/>
              <a:t>Data use determined by </a:t>
            </a:r>
            <a:r>
              <a:rPr lang="en-US" dirty="0" err="1"/>
              <a:t>convinfo</a:t>
            </a:r>
            <a:r>
              <a:rPr lang="en-US" dirty="0"/>
              <a:t> file</a:t>
            </a:r>
          </a:p>
        </p:txBody>
      </p:sp>
    </p:spTree>
    <p:extLst>
      <p:ext uri="{BB962C8B-B14F-4D97-AF65-F5344CB8AC3E}">
        <p14:creationId xmlns:p14="http://schemas.microsoft.com/office/powerpoint/2010/main" val="33327775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D14D633-4D48-4690-BF29-7D0D1B2619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33" y="0"/>
            <a:ext cx="120333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7592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65BDBB8-E3B8-487F-8961-AF2146E962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33" y="0"/>
            <a:ext cx="120333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3255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58B3B64-9C8B-45A1-A312-7EA9776539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688"/>
            <a:ext cx="12192000" cy="6824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1971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BFE9DB1-011F-4E40-A0C2-9004405F6D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1" y="0"/>
            <a:ext cx="120242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5265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1741</TotalTime>
  <Words>303</Words>
  <Application>Microsoft Office PowerPoint</Application>
  <PresentationFormat>Widescreen</PresentationFormat>
  <Paragraphs>37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Inclusion of high resolution radiosonde data in the GSI</vt:lpstr>
      <vt:lpstr>PowerPoint Presentation</vt:lpstr>
      <vt:lpstr>Advantages of this data</vt:lpstr>
      <vt:lpstr>Gotcha’s</vt:lpstr>
      <vt:lpstr>Details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Moving forward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Inclusion of high resolution radiosonde data in the GSI</dc:title>
  <dc:creator>John Derber</dc:creator>
  <cp:lastModifiedBy>John Derber</cp:lastModifiedBy>
  <cp:revision>22</cp:revision>
  <dcterms:created xsi:type="dcterms:W3CDTF">2021-04-29T14:17:24Z</dcterms:created>
  <dcterms:modified xsi:type="dcterms:W3CDTF">2021-04-30T19:18:40Z</dcterms:modified>
</cp:coreProperties>
</file>