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3726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0065-43BB-4282-8EFD-CC97BCB15FF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5092-703E-4627-AD41-1B46FC206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8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0065-43BB-4282-8EFD-CC97BCB15FF5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5092-703E-4627-AD41-1B46FC206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8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</a:rPr>
              <a:t>Impact of Updated Background Diffusivity on Surface Inversion Forecasts and Parameterization of Maximum </a:t>
            </a:r>
            <a:r>
              <a:rPr lang="en-US" altLang="en-US" sz="2800" b="1" i="1" smtClean="0">
                <a:solidFill>
                  <a:srgbClr val="0000FF"/>
                </a:solidFill>
              </a:rPr>
              <a:t>z/L</a:t>
            </a:r>
            <a:r>
              <a:rPr lang="en-US" altLang="en-US" sz="2800" b="1" smtClean="0">
                <a:solidFill>
                  <a:srgbClr val="0000FF"/>
                </a:solidFill>
              </a:rPr>
              <a:t> in Stable Surface Layers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1800" b="1" smtClean="0">
                <a:solidFill>
                  <a:srgbClr val="000000"/>
                </a:solidFill>
              </a:rPr>
              <a:t>Jongil Han</a:t>
            </a:r>
            <a:br>
              <a:rPr lang="en-US" altLang="en-US" sz="1800" b="1" smtClean="0">
                <a:solidFill>
                  <a:srgbClr val="000000"/>
                </a:solidFill>
              </a:rPr>
            </a:br>
            <a:r>
              <a:rPr lang="en-US" altLang="en-US" sz="1800" b="1" smtClean="0">
                <a:solidFill>
                  <a:srgbClr val="000000"/>
                </a:solidFill>
              </a:rPr>
              <a:t/>
            </a:r>
            <a:br>
              <a:rPr lang="en-US" altLang="en-US" sz="1800" b="1" smtClean="0">
                <a:solidFill>
                  <a:srgbClr val="000000"/>
                </a:solidFill>
              </a:rPr>
            </a:br>
            <a:r>
              <a:rPr lang="en-US" altLang="en-US" sz="1800" b="1" smtClean="0">
                <a:solidFill>
                  <a:srgbClr val="00B050"/>
                </a:solidFill>
              </a:rPr>
              <a:t>SRG at NCEP/EMC</a:t>
            </a:r>
            <a:endParaRPr lang="en-US" altLang="en-US" sz="1800" b="1" smtClean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0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2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5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8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58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0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5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7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2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22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8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0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62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45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4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64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6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9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6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4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9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On-screen Show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Impact of Updated Background Diffusivity on Surface Inversion Forecasts and Parameterization of Maximum z/L in Stable Surface Layers  Jongil Han  SRG at NCEP/EMC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Updated Background Diffusivity on Surface Inversion Forecasts and Parameterization of Maximum z/L in Stable Surface Layers  Jongil Han  SRG at NCEP/EMC</dc:title>
  <dc:creator>Pusan</dc:creator>
  <cp:lastModifiedBy>Pusan</cp:lastModifiedBy>
  <cp:revision>1</cp:revision>
  <dcterms:created xsi:type="dcterms:W3CDTF">2021-05-12T20:15:51Z</dcterms:created>
  <dcterms:modified xsi:type="dcterms:W3CDTF">2021-05-12T20:15:51Z</dcterms:modified>
</cp:coreProperties>
</file>