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E585-6671-9B40-8EB6-643CAE837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10CF-A47B-5B4B-B3A9-024CC51C0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4CA2-FE9A-CF4C-9F99-0CCF9802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951BF-1E24-564E-9CD5-8F05A284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13B7-D15C-8E46-A46F-701EBE78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AE9E-30CF-5040-AED4-ABD81839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E2F77-F0BC-1F44-B1AA-5C06C8E4A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FDE26-0DC4-7240-8ADE-0121EACF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29180-FC1C-4844-BE43-FEA71E94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A906-5221-864E-A1D1-AA23464E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1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3B1665-EDE1-5040-B443-7774F4420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90139-E4CD-C748-A594-6C990999A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A4D44-E961-CC4D-A95E-253C58D3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CF375-D399-1343-9BFD-FDA220BB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C34AE-1DE6-264D-AB05-A81B67F0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7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8F6B-3A18-B146-898A-F00BBBF5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8394-532E-7844-82A0-ABF331F4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5A0BB-CB03-8142-A763-F89E9BAA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4ABCD-0576-3244-BEC4-0EA8C413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BE3F8-B5AD-EA4D-8D98-6FE1565C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8853-48AC-E044-A866-84BB0D91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B67B-37AC-7F46-9A55-F16B396C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E5D4-2A4F-6644-81BF-6E25AB0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2C4B-6968-EB4B-8AD6-BED6EABE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B93A0-7232-744D-9004-23E00A6D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4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0E28-64CD-9240-8B02-F2944ED8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ACEE-733D-E243-A1C0-9C9F6981E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4E886-D6DC-8645-A885-64547F1B9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E7388-982C-6549-A688-7D76E081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139AF-83EC-9F46-9BCD-287C5865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45D9A-3BBD-1547-B9DC-1ABFA1AB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74C0-E060-5A4D-AD87-C8262DEB2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62884-E38A-8944-A85B-3B2F61117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B9D5E-8461-6E4F-8FAC-F1A030E6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72152-AF54-7540-886F-1FAC1500E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AC5C4-04D6-AC4D-84C5-9018E331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D3813-DC38-BF4D-A956-2D89D5C1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50111-8180-764F-BC69-3FE83FB5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637DA-9978-4449-AAC9-0F44F92B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0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9E69-854D-E741-A098-C7700E62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4C913-FA72-1E45-A759-7491BFEF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11E9D-B502-C041-A707-3EDEB78A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8ABF5-1B4E-DD49-AA0C-F367D0E3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DB7B4-D244-174A-B95A-DBD4B112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BAA1B-10C6-B347-9B9A-AD46FB96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CD84C-3E2D-1C44-AAD5-748787C85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6DA2-705A-F147-B0C1-B1124BE9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1521-C530-3D47-913E-9E692B6D7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21D9A-06FD-9543-8C82-E8EA2B988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29B43-9C0C-634C-817A-2BE44D85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3BEE6-C6C1-D54D-8765-585A96A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78D24-E3B8-7647-B533-3D6C3DCB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0AFE-0DC5-6C44-95D4-BA5336CF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B183F-D89B-1A45-9B46-8E2F919D7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0425A-79AD-3442-A376-FB7727E19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8920E-A9CA-4F46-9BC6-075586A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827F-5324-EB4F-ACB5-305120CD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02CB1-345C-1F4D-801C-3C7502B6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4540D-32ED-5B47-B80D-C87E2A35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6CB83-E7F5-D444-84BC-03335F354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CEAF2-75AC-7A4A-84A2-906478815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0FB0-E884-5549-A788-313E802CD2AB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A4219-FF3E-4A49-A13C-C78972073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D291C-38CF-6748-9085-7E328FEEB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56860-695B-D34D-B3E5-34345B68B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3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AF3E-06F2-FF4F-B4F4-31C450E6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essentially the mixed layer depth. Expected results.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46033146-2CF6-7F46-84C8-C54AC5CEE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746" y="2273644"/>
            <a:ext cx="407891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A7BCCF-5F81-764C-9C1A-E2A976CA8496}"/>
              </a:ext>
            </a:extLst>
          </p:cNvPr>
          <p:cNvSpPr txBox="1"/>
          <p:nvPr/>
        </p:nvSpPr>
        <p:spPr>
          <a:xfrm>
            <a:off x="160784" y="2273644"/>
            <a:ext cx="6465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            </a:t>
            </a:r>
            <a:r>
              <a:rPr lang="en-AU" dirty="0" err="1"/>
              <a:t>adic_intmld</a:t>
            </a:r>
            <a:r>
              <a:rPr lang="en-AU" dirty="0"/>
              <a:t>(</a:t>
            </a:r>
            <a:r>
              <a:rPr lang="en-AU" dirty="0" err="1"/>
              <a:t>i,j</a:t>
            </a:r>
            <a:r>
              <a:rPr lang="en-AU" dirty="0"/>
              <a:t>) = </a:t>
            </a:r>
            <a:r>
              <a:rPr lang="en-AU" dirty="0" err="1"/>
              <a:t>adic_intmld</a:t>
            </a:r>
            <a:r>
              <a:rPr lang="en-AU" dirty="0"/>
              <a:t>(</a:t>
            </a:r>
            <a:r>
              <a:rPr lang="en-AU" dirty="0" err="1"/>
              <a:t>i,j</a:t>
            </a:r>
            <a:r>
              <a:rPr lang="en-AU" dirty="0"/>
              <a:t>) +  </a:t>
            </a:r>
            <a:r>
              <a:rPr lang="en-AU" dirty="0" err="1"/>
              <a:t>thickness%dzt</a:t>
            </a:r>
            <a:r>
              <a:rPr lang="en-AU" dirty="0"/>
              <a:t>(</a:t>
            </a:r>
            <a:r>
              <a:rPr lang="en-AU" dirty="0" err="1"/>
              <a:t>i,j,k</a:t>
            </a:r>
            <a:r>
              <a:rPr lang="en-AU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Original equation was:</a:t>
            </a:r>
          </a:p>
          <a:p>
            <a:endParaRPr lang="en-US" dirty="0"/>
          </a:p>
          <a:p>
            <a:r>
              <a:rPr lang="en-US" dirty="0" err="1"/>
              <a:t>adic_intmld</a:t>
            </a:r>
            <a:r>
              <a:rPr lang="en-US" dirty="0"/>
              <a:t>(</a:t>
            </a:r>
            <a:r>
              <a:rPr lang="en-US" dirty="0" err="1"/>
              <a:t>i,j</a:t>
            </a:r>
            <a:r>
              <a:rPr lang="en-US" dirty="0"/>
              <a:t>) = </a:t>
            </a:r>
            <a:r>
              <a:rPr lang="en-US" dirty="0" err="1"/>
              <a:t>adic_intmld</a:t>
            </a:r>
            <a:r>
              <a:rPr lang="en-US" dirty="0"/>
              <a:t>(</a:t>
            </a:r>
            <a:r>
              <a:rPr lang="en-US" dirty="0" err="1"/>
              <a:t>i,j</a:t>
            </a:r>
            <a:r>
              <a:rPr lang="en-US" dirty="0"/>
              <a:t>) + </a:t>
            </a:r>
            <a:r>
              <a:rPr lang="en-US" dirty="0" err="1"/>
              <a:t>biotr</a:t>
            </a:r>
            <a:r>
              <a:rPr lang="en-US" dirty="0"/>
              <a:t>(</a:t>
            </a:r>
            <a:r>
              <a:rPr lang="en-US" dirty="0" err="1"/>
              <a:t>i,k,id_adic</a:t>
            </a:r>
            <a:r>
              <a:rPr lang="en-US" dirty="0"/>
              <a:t>) * </a:t>
            </a:r>
            <a:r>
              <a:rPr lang="en-US" dirty="0" err="1"/>
              <a:t>thickness%dzt</a:t>
            </a:r>
            <a:r>
              <a:rPr lang="en-US" dirty="0"/>
              <a:t>(</a:t>
            </a:r>
            <a:r>
              <a:rPr lang="en-US" dirty="0" err="1"/>
              <a:t>i,j,k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So it’s not the issue of ‘</a:t>
            </a:r>
            <a:r>
              <a:rPr lang="en-US" dirty="0" err="1"/>
              <a:t>thicknes%dzt</a:t>
            </a:r>
            <a:r>
              <a:rPr lang="en-US" dirty="0"/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9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5D45C-6360-AA46-BD80-3F449E10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en-US" sz="2800">
                <a:solidFill>
                  <a:schemeClr val="bg1">
                    <a:alpha val="60000"/>
                  </a:schemeClr>
                </a:solidFill>
              </a:rPr>
              <a:t>Biotr is negative? Why?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F437EE-A250-8A4D-BC7A-0BF7073E1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12"/>
          <a:stretch/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0B101-EE43-B144-BE65-C7A1D634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2732739"/>
            <a:ext cx="3976577" cy="3083270"/>
          </a:xfrm>
        </p:spPr>
        <p:txBody>
          <a:bodyPr anchor="t">
            <a:normAutofit/>
          </a:bodyPr>
          <a:lstStyle/>
          <a:p>
            <a:pPr algn="ctr"/>
            <a:r>
              <a:rPr lang="en-AU" sz="2000" dirty="0">
                <a:solidFill>
                  <a:schemeClr val="bg1"/>
                </a:solidFill>
              </a:rPr>
              <a:t>            </a:t>
            </a:r>
            <a:r>
              <a:rPr lang="en-AU" sz="2000" dirty="0" err="1">
                <a:solidFill>
                  <a:schemeClr val="bg1"/>
                </a:solidFill>
              </a:rPr>
              <a:t>adic_intmld</a:t>
            </a:r>
            <a:r>
              <a:rPr lang="en-AU" sz="2000" dirty="0">
                <a:solidFill>
                  <a:schemeClr val="bg1"/>
                </a:solidFill>
              </a:rPr>
              <a:t>(</a:t>
            </a:r>
            <a:r>
              <a:rPr lang="en-AU" sz="2000" dirty="0" err="1">
                <a:solidFill>
                  <a:schemeClr val="bg1"/>
                </a:solidFill>
              </a:rPr>
              <a:t>i,j</a:t>
            </a:r>
            <a:r>
              <a:rPr lang="en-AU" sz="2000" dirty="0">
                <a:solidFill>
                  <a:schemeClr val="bg1"/>
                </a:solidFill>
              </a:rPr>
              <a:t>) = </a:t>
            </a:r>
            <a:r>
              <a:rPr lang="en-AU" sz="2000" dirty="0" err="1">
                <a:solidFill>
                  <a:schemeClr val="bg1"/>
                </a:solidFill>
              </a:rPr>
              <a:t>adic_intmld</a:t>
            </a:r>
            <a:r>
              <a:rPr lang="en-AU" sz="2000" dirty="0">
                <a:solidFill>
                  <a:schemeClr val="bg1"/>
                </a:solidFill>
              </a:rPr>
              <a:t>(</a:t>
            </a:r>
            <a:r>
              <a:rPr lang="en-AU" sz="2000" dirty="0" err="1">
                <a:solidFill>
                  <a:schemeClr val="bg1"/>
                </a:solidFill>
              </a:rPr>
              <a:t>i,j</a:t>
            </a:r>
            <a:r>
              <a:rPr lang="en-AU" sz="2000" dirty="0">
                <a:solidFill>
                  <a:schemeClr val="bg1"/>
                </a:solidFill>
              </a:rPr>
              <a:t>) + </a:t>
            </a:r>
            <a:r>
              <a:rPr lang="en-AU" sz="2000" dirty="0" err="1">
                <a:solidFill>
                  <a:schemeClr val="bg1"/>
                </a:solidFill>
              </a:rPr>
              <a:t>biotr</a:t>
            </a:r>
            <a:r>
              <a:rPr lang="en-AU" sz="2000" dirty="0">
                <a:solidFill>
                  <a:schemeClr val="bg1"/>
                </a:solidFill>
              </a:rPr>
              <a:t>(</a:t>
            </a:r>
            <a:r>
              <a:rPr lang="en-AU" sz="2000" dirty="0" err="1">
                <a:solidFill>
                  <a:schemeClr val="bg1"/>
                </a:solidFill>
              </a:rPr>
              <a:t>i,k,id_adic</a:t>
            </a:r>
            <a:r>
              <a:rPr lang="en-AU" sz="2000" dirty="0">
                <a:solidFill>
                  <a:schemeClr val="bg1"/>
                </a:solidFill>
              </a:rPr>
              <a:t>) !* </a:t>
            </a:r>
            <a:r>
              <a:rPr lang="en-AU" sz="2000" dirty="0" err="1">
                <a:solidFill>
                  <a:schemeClr val="bg1"/>
                </a:solidFill>
              </a:rPr>
              <a:t>thickness%dzt</a:t>
            </a:r>
            <a:r>
              <a:rPr lang="en-AU" sz="2000" dirty="0">
                <a:solidFill>
                  <a:schemeClr val="bg1"/>
                </a:solidFill>
              </a:rPr>
              <a:t>(</a:t>
            </a:r>
            <a:r>
              <a:rPr lang="en-AU" sz="2000" dirty="0" err="1">
                <a:solidFill>
                  <a:schemeClr val="bg1"/>
                </a:solidFill>
              </a:rPr>
              <a:t>i,j,k</a:t>
            </a:r>
            <a:r>
              <a:rPr lang="en-AU" sz="20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Distribution is patchy too (big blocks), so some issue with indexing I think. Use other variable maybe.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No3 looks file (right), no blocks exist..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3BAA178-3AEF-BE44-B544-20D64EF06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1" r="1522"/>
          <a:stretch/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B981-30DD-A24B-8A6E-707B6008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Using t_prog instead of biotr helped!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842A9A-A872-E443-B599-C58244A037BE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            </a:t>
            </a:r>
            <a:r>
              <a:rPr lang="en-US" sz="2000" dirty="0" err="1"/>
              <a:t>adic_intmld</a:t>
            </a:r>
            <a:r>
              <a:rPr lang="en-US" sz="2000" dirty="0"/>
              <a:t>(</a:t>
            </a:r>
            <a:r>
              <a:rPr lang="en-US" sz="2000" dirty="0" err="1"/>
              <a:t>i,j</a:t>
            </a:r>
            <a:r>
              <a:rPr lang="en-US" sz="2000" dirty="0"/>
              <a:t>) = </a:t>
            </a:r>
            <a:r>
              <a:rPr lang="en-US" sz="2000" dirty="0" err="1"/>
              <a:t>adic_intmld</a:t>
            </a:r>
            <a:r>
              <a:rPr lang="en-US" sz="2000" dirty="0"/>
              <a:t>(</a:t>
            </a:r>
            <a:r>
              <a:rPr lang="en-US" sz="2000" dirty="0" err="1"/>
              <a:t>i,j</a:t>
            </a:r>
            <a:r>
              <a:rPr lang="en-US" sz="2000" dirty="0"/>
              <a:t>) + </a:t>
            </a:r>
            <a:r>
              <a:rPr lang="en-US" sz="2000" dirty="0" err="1"/>
              <a:t>t_prog</a:t>
            </a:r>
            <a:r>
              <a:rPr lang="en-US" sz="2000" dirty="0"/>
              <a:t>(</a:t>
            </a:r>
            <a:r>
              <a:rPr lang="en-US" sz="2000" dirty="0" err="1"/>
              <a:t>ind_adic</a:t>
            </a:r>
            <a:r>
              <a:rPr lang="en-US" sz="2000" dirty="0"/>
              <a:t>)%field(i,j,k,time%taum1) !* </a:t>
            </a:r>
            <a:r>
              <a:rPr lang="en-US" sz="2000" dirty="0" err="1"/>
              <a:t>thickness%dzt</a:t>
            </a:r>
            <a:r>
              <a:rPr lang="en-US" sz="2000" dirty="0"/>
              <a:t>(</a:t>
            </a:r>
            <a:r>
              <a:rPr lang="en-US" sz="2000" dirty="0" err="1"/>
              <a:t>i,j,k</a:t>
            </a:r>
            <a:r>
              <a:rPr lang="en-US" sz="20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bio_v3.F90, ‘</a:t>
            </a:r>
            <a:r>
              <a:rPr lang="en-US" sz="2000" dirty="0" err="1"/>
              <a:t>biotr</a:t>
            </a:r>
            <a:r>
              <a:rPr lang="en-US" sz="2000" dirty="0"/>
              <a:t>’ for </a:t>
            </a:r>
            <a:r>
              <a:rPr lang="en-US" sz="2000" dirty="0" err="1"/>
              <a:t>alk</a:t>
            </a:r>
            <a:r>
              <a:rPr lang="en-US" sz="2000" dirty="0"/>
              <a:t>/</a:t>
            </a:r>
            <a:r>
              <a:rPr lang="en-US" sz="2000" dirty="0" err="1"/>
              <a:t>dic</a:t>
            </a:r>
            <a:r>
              <a:rPr lang="en-US" sz="2000" dirty="0"/>
              <a:t>/</a:t>
            </a:r>
            <a:r>
              <a:rPr lang="en-US" sz="2000" dirty="0" err="1"/>
              <a:t>adic</a:t>
            </a:r>
            <a:r>
              <a:rPr lang="en-US" sz="2000" dirty="0"/>
              <a:t> is not computed.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7D61000B-5E35-E046-ACA3-F128B4266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5" r="2" b="794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2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E86B-3916-AC4E-A57D-206E92CA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400"/>
              <a:t>I confirm that this method works by comparing </a:t>
            </a:r>
            <a:r>
              <a:rPr lang="en-US" sz="3400" err="1"/>
              <a:t>t_prog</a:t>
            </a:r>
            <a:r>
              <a:rPr lang="en-US" sz="3400"/>
              <a:t> and </a:t>
            </a:r>
            <a:r>
              <a:rPr lang="en-US" sz="3400" err="1"/>
              <a:t>biotr</a:t>
            </a:r>
            <a:r>
              <a:rPr lang="en-US" sz="3400"/>
              <a:t> for no3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CC8E-69C4-0A4C-A54A-AE335ACA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AU" sz="2000" dirty="0"/>
              <a:t>            no3_intmld(</a:t>
            </a:r>
            <a:r>
              <a:rPr lang="en-AU" sz="2000" dirty="0" err="1"/>
              <a:t>i,j</a:t>
            </a:r>
            <a:r>
              <a:rPr lang="en-AU" sz="2000" dirty="0"/>
              <a:t>) = no3_intmld(</a:t>
            </a:r>
            <a:r>
              <a:rPr lang="en-AU" sz="2000" dirty="0" err="1"/>
              <a:t>i,j</a:t>
            </a:r>
            <a:r>
              <a:rPr lang="en-AU" sz="2000" dirty="0"/>
              <a:t>) + </a:t>
            </a:r>
            <a:r>
              <a:rPr lang="en-AU" sz="2000" dirty="0" err="1"/>
              <a:t>t_prog</a:t>
            </a:r>
            <a:r>
              <a:rPr lang="en-AU" sz="2000" dirty="0"/>
              <a:t>(ind_no3)%field(i,j,k,time%taum1) - </a:t>
            </a:r>
            <a:r>
              <a:rPr lang="en-AU" sz="2000" dirty="0" err="1"/>
              <a:t>biotr</a:t>
            </a:r>
            <a:r>
              <a:rPr lang="en-AU" sz="2000" dirty="0"/>
              <a:t>(i,k,id_no3) !* </a:t>
            </a:r>
            <a:r>
              <a:rPr lang="en-AU" sz="2000" dirty="0" err="1"/>
              <a:t>thickness%dzt</a:t>
            </a:r>
            <a:r>
              <a:rPr lang="en-AU" sz="2000" dirty="0"/>
              <a:t>(</a:t>
            </a:r>
            <a:r>
              <a:rPr lang="en-AU" sz="2000" dirty="0" err="1"/>
              <a:t>i,j,k</a:t>
            </a:r>
            <a:r>
              <a:rPr lang="en-AU" sz="2000" dirty="0"/>
              <a:t>)</a:t>
            </a:r>
          </a:p>
          <a:p>
            <a:r>
              <a:rPr lang="en-AU" sz="2000" dirty="0" err="1"/>
              <a:t>t_prog</a:t>
            </a:r>
            <a:r>
              <a:rPr lang="en-AU" sz="2000" dirty="0"/>
              <a:t> minus </a:t>
            </a:r>
            <a:r>
              <a:rPr lang="en-AU" sz="2000" dirty="0" err="1"/>
              <a:t>biotr</a:t>
            </a:r>
            <a:r>
              <a:rPr lang="en-AU" sz="2000" dirty="0"/>
              <a:t> is zero everywhere, meaning that </a:t>
            </a:r>
            <a:r>
              <a:rPr lang="en-AU" sz="2000" dirty="0" err="1"/>
              <a:t>t_prog</a:t>
            </a:r>
            <a:r>
              <a:rPr lang="en-AU" sz="2000" dirty="0"/>
              <a:t> can be used instead of </a:t>
            </a:r>
            <a:r>
              <a:rPr lang="en-AU" sz="2000" dirty="0" err="1"/>
              <a:t>biotr</a:t>
            </a:r>
            <a:r>
              <a:rPr lang="en-AU" sz="2000" dirty="0"/>
              <a:t> for other tracers.</a:t>
            </a:r>
          </a:p>
          <a:p>
            <a:endParaRPr lang="en-US" sz="20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83C60B0-C4E3-0648-8A44-E675E4237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12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F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2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350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This is essentially the mixed layer depth. Expected results.</vt:lpstr>
      <vt:lpstr>Biotr is negative? Why?</vt:lpstr>
      <vt:lpstr>Using t_prog instead of biotr helped!</vt:lpstr>
      <vt:lpstr>I confirm that this method works by comparing t_prog and biotr for no3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Hakase Hayashida</dc:creator>
  <cp:lastModifiedBy>Hakase Hayashida</cp:lastModifiedBy>
  <cp:revision>6</cp:revision>
  <dcterms:created xsi:type="dcterms:W3CDTF">2022-02-21T02:17:16Z</dcterms:created>
  <dcterms:modified xsi:type="dcterms:W3CDTF">2022-02-24T01:56:21Z</dcterms:modified>
</cp:coreProperties>
</file>