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18" r:id="rId5"/>
    <p:sldId id="381" r:id="rId6"/>
    <p:sldId id="382" r:id="rId7"/>
    <p:sldId id="375" r:id="rId8"/>
    <p:sldId id="376" r:id="rId9"/>
    <p:sldId id="377" r:id="rId10"/>
    <p:sldId id="384" r:id="rId11"/>
    <p:sldId id="385" r:id="rId12"/>
    <p:sldId id="386" r:id="rId13"/>
    <p:sldId id="388" r:id="rId14"/>
    <p:sldId id="387" r:id="rId15"/>
    <p:sldId id="389" r:id="rId16"/>
    <p:sldId id="372" r:id="rId17"/>
    <p:sldId id="3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64" userDrawn="1">
          <p15:clr>
            <a:srgbClr val="A4A3A4"/>
          </p15:clr>
        </p15:guide>
        <p15:guide id="2" pos="7276" userDrawn="1">
          <p15:clr>
            <a:srgbClr val="A4A3A4"/>
          </p15:clr>
        </p15:guide>
        <p15:guide id="3" pos="4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484A"/>
    <a:srgbClr val="D1457A"/>
    <a:srgbClr val="262626"/>
    <a:srgbClr val="DCDDDE"/>
    <a:srgbClr val="B1B3B6"/>
    <a:srgbClr val="77787B"/>
    <a:srgbClr val="BA1222"/>
    <a:srgbClr val="524D85"/>
    <a:srgbClr val="FFC20E"/>
    <a:srgbClr val="63A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1FBC7F-E1BB-4718-AA1A-246E01888ADB}" v="81" dt="2023-06-29T06:43:12.564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574" autoAdjust="0"/>
  </p:normalViewPr>
  <p:slideViewPr>
    <p:cSldViewPr snapToGrid="0" snapToObjects="1">
      <p:cViewPr varScale="1">
        <p:scale>
          <a:sx n="87" d="100"/>
          <a:sy n="87" d="100"/>
        </p:scale>
        <p:origin x="528" y="67"/>
      </p:cViewPr>
      <p:guideLst>
        <p:guide orient="horz" pos="4264"/>
        <p:guide pos="7276"/>
        <p:guide pos="4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Hensle" userId="ed2c6474-51d9-4b27-9519-aa156e96c9cb" providerId="ADAL" clId="{8438E4B5-F9B4-4A34-A0FC-E4B61FB28A16}"/>
    <pc:docChg chg="undo custSel addSld delSld modSld sldOrd">
      <pc:chgData name="David Hensle" userId="ed2c6474-51d9-4b27-9519-aa156e96c9cb" providerId="ADAL" clId="{8438E4B5-F9B4-4A34-A0FC-E4B61FB28A16}" dt="2023-05-11T04:19:38.747" v="2508" actId="20577"/>
      <pc:docMkLst>
        <pc:docMk/>
      </pc:docMkLst>
      <pc:sldChg chg="add del ord">
        <pc:chgData name="David Hensle" userId="ed2c6474-51d9-4b27-9519-aa156e96c9cb" providerId="ADAL" clId="{8438E4B5-F9B4-4A34-A0FC-E4B61FB28A16}" dt="2023-05-04T19:20:17.446" v="2090" actId="47"/>
        <pc:sldMkLst>
          <pc:docMk/>
          <pc:sldMk cId="30355306" sldId="313"/>
        </pc:sldMkLst>
      </pc:sldChg>
      <pc:sldChg chg="modSp mod">
        <pc:chgData name="David Hensle" userId="ed2c6474-51d9-4b27-9519-aa156e96c9cb" providerId="ADAL" clId="{8438E4B5-F9B4-4A34-A0FC-E4B61FB28A16}" dt="2023-05-04T16:04:22.583" v="2089" actId="20577"/>
        <pc:sldMkLst>
          <pc:docMk/>
          <pc:sldMk cId="2314142826" sldId="318"/>
        </pc:sldMkLst>
        <pc:spChg chg="mod">
          <ac:chgData name="David Hensle" userId="ed2c6474-51d9-4b27-9519-aa156e96c9cb" providerId="ADAL" clId="{8438E4B5-F9B4-4A34-A0FC-E4B61FB28A16}" dt="2023-05-04T16:04:22.583" v="2089" actId="20577"/>
          <ac:spMkLst>
            <pc:docMk/>
            <pc:sldMk cId="2314142826" sldId="318"/>
            <ac:spMk id="5" creationId="{00000000-0000-0000-0000-000000000000}"/>
          </ac:spMkLst>
        </pc:spChg>
      </pc:sldChg>
      <pc:sldChg chg="add del ord">
        <pc:chgData name="David Hensle" userId="ed2c6474-51d9-4b27-9519-aa156e96c9cb" providerId="ADAL" clId="{8438E4B5-F9B4-4A34-A0FC-E4B61FB28A16}" dt="2023-05-04T19:20:17.446" v="2090" actId="47"/>
        <pc:sldMkLst>
          <pc:docMk/>
          <pc:sldMk cId="3886609341" sldId="328"/>
        </pc:sldMkLst>
      </pc:sldChg>
      <pc:sldChg chg="add del ord">
        <pc:chgData name="David Hensle" userId="ed2c6474-51d9-4b27-9519-aa156e96c9cb" providerId="ADAL" clId="{8438E4B5-F9B4-4A34-A0FC-E4B61FB28A16}" dt="2023-05-04T19:20:17.446" v="2090" actId="47"/>
        <pc:sldMkLst>
          <pc:docMk/>
          <pc:sldMk cId="3581827269" sldId="329"/>
        </pc:sldMkLst>
      </pc:sldChg>
      <pc:sldChg chg="add del ord">
        <pc:chgData name="David Hensle" userId="ed2c6474-51d9-4b27-9519-aa156e96c9cb" providerId="ADAL" clId="{8438E4B5-F9B4-4A34-A0FC-E4B61FB28A16}" dt="2023-05-04T19:20:17.446" v="2090" actId="47"/>
        <pc:sldMkLst>
          <pc:docMk/>
          <pc:sldMk cId="1184212627" sldId="330"/>
        </pc:sldMkLst>
      </pc:sldChg>
      <pc:sldChg chg="add del ord">
        <pc:chgData name="David Hensle" userId="ed2c6474-51d9-4b27-9519-aa156e96c9cb" providerId="ADAL" clId="{8438E4B5-F9B4-4A34-A0FC-E4B61FB28A16}" dt="2023-05-04T19:20:17.446" v="2090" actId="47"/>
        <pc:sldMkLst>
          <pc:docMk/>
          <pc:sldMk cId="4280773638" sldId="331"/>
        </pc:sldMkLst>
      </pc:sldChg>
      <pc:sldChg chg="modSp mod ord">
        <pc:chgData name="David Hensle" userId="ed2c6474-51d9-4b27-9519-aa156e96c9cb" providerId="ADAL" clId="{8438E4B5-F9B4-4A34-A0FC-E4B61FB28A16}" dt="2023-05-04T15:27:59.483" v="1135" actId="20577"/>
        <pc:sldMkLst>
          <pc:docMk/>
          <pc:sldMk cId="1988181805" sldId="332"/>
        </pc:sldMkLst>
        <pc:spChg chg="mod">
          <ac:chgData name="David Hensle" userId="ed2c6474-51d9-4b27-9519-aa156e96c9cb" providerId="ADAL" clId="{8438E4B5-F9B4-4A34-A0FC-E4B61FB28A16}" dt="2023-05-04T15:27:59.483" v="1135" actId="20577"/>
          <ac:spMkLst>
            <pc:docMk/>
            <pc:sldMk cId="1988181805" sldId="332"/>
            <ac:spMk id="2" creationId="{62CFF178-3567-E146-5260-8A30B4E16861}"/>
          </ac:spMkLst>
        </pc:spChg>
      </pc:sldChg>
      <pc:sldChg chg="add del ord">
        <pc:chgData name="David Hensle" userId="ed2c6474-51d9-4b27-9519-aa156e96c9cb" providerId="ADAL" clId="{8438E4B5-F9B4-4A34-A0FC-E4B61FB28A16}" dt="2023-05-04T19:20:17.446" v="2090" actId="47"/>
        <pc:sldMkLst>
          <pc:docMk/>
          <pc:sldMk cId="2025952864" sldId="333"/>
        </pc:sldMkLst>
      </pc:sldChg>
      <pc:sldChg chg="add del ord">
        <pc:chgData name="David Hensle" userId="ed2c6474-51d9-4b27-9519-aa156e96c9cb" providerId="ADAL" clId="{8438E4B5-F9B4-4A34-A0FC-E4B61FB28A16}" dt="2023-05-04T19:20:17.446" v="2090" actId="47"/>
        <pc:sldMkLst>
          <pc:docMk/>
          <pc:sldMk cId="2228882393" sldId="334"/>
        </pc:sldMkLst>
      </pc:sldChg>
      <pc:sldChg chg="add del ord">
        <pc:chgData name="David Hensle" userId="ed2c6474-51d9-4b27-9519-aa156e96c9cb" providerId="ADAL" clId="{8438E4B5-F9B4-4A34-A0FC-E4B61FB28A16}" dt="2023-05-04T19:20:17.446" v="2090" actId="47"/>
        <pc:sldMkLst>
          <pc:docMk/>
          <pc:sldMk cId="794011948" sldId="335"/>
        </pc:sldMkLst>
      </pc:sldChg>
      <pc:sldChg chg="modSp new mod">
        <pc:chgData name="David Hensle" userId="ed2c6474-51d9-4b27-9519-aa156e96c9cb" providerId="ADAL" clId="{8438E4B5-F9B4-4A34-A0FC-E4B61FB28A16}" dt="2023-05-11T04:19:38.747" v="2508" actId="20577"/>
        <pc:sldMkLst>
          <pc:docMk/>
          <pc:sldMk cId="1233150952" sldId="374"/>
        </pc:sldMkLst>
        <pc:spChg chg="mod">
          <ac:chgData name="David Hensle" userId="ed2c6474-51d9-4b27-9519-aa156e96c9cb" providerId="ADAL" clId="{8438E4B5-F9B4-4A34-A0FC-E4B61FB28A16}" dt="2023-05-04T14:50:19.502" v="68" actId="20577"/>
          <ac:spMkLst>
            <pc:docMk/>
            <pc:sldMk cId="1233150952" sldId="374"/>
            <ac:spMk id="2" creationId="{25733CBF-7B2E-49B2-E6BE-92E12D830ABF}"/>
          </ac:spMkLst>
        </pc:spChg>
        <pc:spChg chg="mod">
          <ac:chgData name="David Hensle" userId="ed2c6474-51d9-4b27-9519-aa156e96c9cb" providerId="ADAL" clId="{8438E4B5-F9B4-4A34-A0FC-E4B61FB28A16}" dt="2023-05-11T04:10:33.136" v="2091" actId="1076"/>
          <ac:spMkLst>
            <pc:docMk/>
            <pc:sldMk cId="1233150952" sldId="374"/>
            <ac:spMk id="3" creationId="{3D37A58E-87E2-4747-F67C-1AA99569288C}"/>
          </ac:spMkLst>
        </pc:spChg>
        <pc:spChg chg="mod">
          <ac:chgData name="David Hensle" userId="ed2c6474-51d9-4b27-9519-aa156e96c9cb" providerId="ADAL" clId="{8438E4B5-F9B4-4A34-A0FC-E4B61FB28A16}" dt="2023-05-11T04:19:38.747" v="2508" actId="20577"/>
          <ac:spMkLst>
            <pc:docMk/>
            <pc:sldMk cId="1233150952" sldId="374"/>
            <ac:spMk id="4" creationId="{9696B65E-A467-A4AB-2058-27A7BF03B9E8}"/>
          </ac:spMkLst>
        </pc:spChg>
        <pc:spChg chg="mod">
          <ac:chgData name="David Hensle" userId="ed2c6474-51d9-4b27-9519-aa156e96c9cb" providerId="ADAL" clId="{8438E4B5-F9B4-4A34-A0FC-E4B61FB28A16}" dt="2023-05-11T04:10:41.624" v="2093" actId="1076"/>
          <ac:spMkLst>
            <pc:docMk/>
            <pc:sldMk cId="1233150952" sldId="374"/>
            <ac:spMk id="5" creationId="{2A90EAC3-4D8E-6A93-499E-F2F002084582}"/>
          </ac:spMkLst>
        </pc:spChg>
        <pc:spChg chg="mod">
          <ac:chgData name="David Hensle" userId="ed2c6474-51d9-4b27-9519-aa156e96c9cb" providerId="ADAL" clId="{8438E4B5-F9B4-4A34-A0FC-E4B61FB28A16}" dt="2023-05-11T04:16:30.828" v="2331" actId="20577"/>
          <ac:spMkLst>
            <pc:docMk/>
            <pc:sldMk cId="1233150952" sldId="374"/>
            <ac:spMk id="6" creationId="{5A983CE3-1E43-0EDB-ABE5-35AB9DCBCE81}"/>
          </ac:spMkLst>
        </pc:spChg>
      </pc:sldChg>
      <pc:sldChg chg="addSp delSp modSp add mod ord">
        <pc:chgData name="David Hensle" userId="ed2c6474-51d9-4b27-9519-aa156e96c9cb" providerId="ADAL" clId="{8438E4B5-F9B4-4A34-A0FC-E4B61FB28A16}" dt="2023-05-04T15:46:44.794" v="1724" actId="20577"/>
        <pc:sldMkLst>
          <pc:docMk/>
          <pc:sldMk cId="3593477108" sldId="375"/>
        </pc:sldMkLst>
        <pc:spChg chg="mod">
          <ac:chgData name="David Hensle" userId="ed2c6474-51d9-4b27-9519-aa156e96c9cb" providerId="ADAL" clId="{8438E4B5-F9B4-4A34-A0FC-E4B61FB28A16}" dt="2023-05-04T15:28:43.064" v="1164" actId="20577"/>
          <ac:spMkLst>
            <pc:docMk/>
            <pc:sldMk cId="3593477108" sldId="375"/>
            <ac:spMk id="2" creationId="{323BC0CD-C4FB-813B-C782-D22141E78F07}"/>
          </ac:spMkLst>
        </pc:spChg>
        <pc:spChg chg="mod">
          <ac:chgData name="David Hensle" userId="ed2c6474-51d9-4b27-9519-aa156e96c9cb" providerId="ADAL" clId="{8438E4B5-F9B4-4A34-A0FC-E4B61FB28A16}" dt="2023-05-04T15:32:15.586" v="1301" actId="1076"/>
          <ac:spMkLst>
            <pc:docMk/>
            <pc:sldMk cId="3593477108" sldId="375"/>
            <ac:spMk id="3" creationId="{622DD30C-D7C9-F4CB-34E2-0A978E35B053}"/>
          </ac:spMkLst>
        </pc:spChg>
        <pc:spChg chg="add mod">
          <ac:chgData name="David Hensle" userId="ed2c6474-51d9-4b27-9519-aa156e96c9cb" providerId="ADAL" clId="{8438E4B5-F9B4-4A34-A0FC-E4B61FB28A16}" dt="2023-05-04T15:46:44.794" v="1724" actId="20577"/>
          <ac:spMkLst>
            <pc:docMk/>
            <pc:sldMk cId="3593477108" sldId="375"/>
            <ac:spMk id="8" creationId="{19AB179E-FCCD-1C1A-05CD-F0B7DF2D0BD0}"/>
          </ac:spMkLst>
        </pc:spChg>
        <pc:picChg chg="add mod">
          <ac:chgData name="David Hensle" userId="ed2c6474-51d9-4b27-9519-aa156e96c9cb" providerId="ADAL" clId="{8438E4B5-F9B4-4A34-A0FC-E4B61FB28A16}" dt="2023-05-04T15:31:21.876" v="1276" actId="1076"/>
          <ac:picMkLst>
            <pc:docMk/>
            <pc:sldMk cId="3593477108" sldId="375"/>
            <ac:picMk id="5" creationId="{2926F6F3-D9D2-4C42-C589-390B1B67EAFF}"/>
          </ac:picMkLst>
        </pc:picChg>
        <pc:picChg chg="add del mod">
          <ac:chgData name="David Hensle" userId="ed2c6474-51d9-4b27-9519-aa156e96c9cb" providerId="ADAL" clId="{8438E4B5-F9B4-4A34-A0FC-E4B61FB28A16}" dt="2023-05-04T15:33:15.967" v="1326" actId="478"/>
          <ac:picMkLst>
            <pc:docMk/>
            <pc:sldMk cId="3593477108" sldId="375"/>
            <ac:picMk id="7" creationId="{4AE65CD6-FE65-83A0-4241-2ED3174B8616}"/>
          </ac:picMkLst>
        </pc:picChg>
      </pc:sldChg>
      <pc:sldChg chg="modSp add del mod">
        <pc:chgData name="David Hensle" userId="ed2c6474-51d9-4b27-9519-aa156e96c9cb" providerId="ADAL" clId="{8438E4B5-F9B4-4A34-A0FC-E4B61FB28A16}" dt="2023-05-04T15:31:37.263" v="1297" actId="47"/>
        <pc:sldMkLst>
          <pc:docMk/>
          <pc:sldMk cId="89122625" sldId="376"/>
        </pc:sldMkLst>
        <pc:spChg chg="mod">
          <ac:chgData name="David Hensle" userId="ed2c6474-51d9-4b27-9519-aa156e96c9cb" providerId="ADAL" clId="{8438E4B5-F9B4-4A34-A0FC-E4B61FB28A16}" dt="2023-05-04T15:31:27.104" v="1285" actId="20577"/>
          <ac:spMkLst>
            <pc:docMk/>
            <pc:sldMk cId="89122625" sldId="376"/>
            <ac:spMk id="2" creationId="{323BC0CD-C4FB-813B-C782-D22141E78F07}"/>
          </ac:spMkLst>
        </pc:spChg>
        <pc:spChg chg="mod">
          <ac:chgData name="David Hensle" userId="ed2c6474-51d9-4b27-9519-aa156e96c9cb" providerId="ADAL" clId="{8438E4B5-F9B4-4A34-A0FC-E4B61FB28A16}" dt="2023-05-04T15:31:33.602" v="1296" actId="5793"/>
          <ac:spMkLst>
            <pc:docMk/>
            <pc:sldMk cId="89122625" sldId="376"/>
            <ac:spMk id="3" creationId="{622DD30C-D7C9-F4CB-34E2-0A978E35B053}"/>
          </ac:spMkLst>
        </pc:spChg>
      </pc:sldChg>
      <pc:sldChg chg="addSp modSp add mod">
        <pc:chgData name="David Hensle" userId="ed2c6474-51d9-4b27-9519-aa156e96c9cb" providerId="ADAL" clId="{8438E4B5-F9B4-4A34-A0FC-E4B61FB28A16}" dt="2023-05-04T15:38:01.835" v="1374" actId="20577"/>
        <pc:sldMkLst>
          <pc:docMk/>
          <pc:sldMk cId="935842944" sldId="376"/>
        </pc:sldMkLst>
        <pc:spChg chg="mod">
          <ac:chgData name="David Hensle" userId="ed2c6474-51d9-4b27-9519-aa156e96c9cb" providerId="ADAL" clId="{8438E4B5-F9B4-4A34-A0FC-E4B61FB28A16}" dt="2023-05-04T15:33:10.023" v="1324" actId="20577"/>
          <ac:spMkLst>
            <pc:docMk/>
            <pc:sldMk cId="935842944" sldId="376"/>
            <ac:spMk id="2" creationId="{323BC0CD-C4FB-813B-C782-D22141E78F07}"/>
          </ac:spMkLst>
        </pc:spChg>
        <pc:spChg chg="add mod">
          <ac:chgData name="David Hensle" userId="ed2c6474-51d9-4b27-9519-aa156e96c9cb" providerId="ADAL" clId="{8438E4B5-F9B4-4A34-A0FC-E4B61FB28A16}" dt="2023-05-04T15:38:01.835" v="1374" actId="20577"/>
          <ac:spMkLst>
            <pc:docMk/>
            <pc:sldMk cId="935842944" sldId="376"/>
            <ac:spMk id="4" creationId="{D3BF3CE8-DB26-4B2C-0653-37686729820F}"/>
          </ac:spMkLst>
        </pc:spChg>
        <pc:spChg chg="add mod">
          <ac:chgData name="David Hensle" userId="ed2c6474-51d9-4b27-9519-aa156e96c9cb" providerId="ADAL" clId="{8438E4B5-F9B4-4A34-A0FC-E4B61FB28A16}" dt="2023-05-04T15:37:35.929" v="1353" actId="1076"/>
          <ac:spMkLst>
            <pc:docMk/>
            <pc:sldMk cId="935842944" sldId="376"/>
            <ac:spMk id="9" creationId="{0D79C366-4F86-B56B-EE81-BE80005FD058}"/>
          </ac:spMkLst>
        </pc:spChg>
        <pc:picChg chg="mod">
          <ac:chgData name="David Hensle" userId="ed2c6474-51d9-4b27-9519-aa156e96c9cb" providerId="ADAL" clId="{8438E4B5-F9B4-4A34-A0FC-E4B61FB28A16}" dt="2023-05-04T15:37:17.255" v="1351" actId="1076"/>
          <ac:picMkLst>
            <pc:docMk/>
            <pc:sldMk cId="935842944" sldId="376"/>
            <ac:picMk id="7" creationId="{4AE65CD6-FE65-83A0-4241-2ED3174B8616}"/>
          </ac:picMkLst>
        </pc:picChg>
        <pc:picChg chg="add mod">
          <ac:chgData name="David Hensle" userId="ed2c6474-51d9-4b27-9519-aa156e96c9cb" providerId="ADAL" clId="{8438E4B5-F9B4-4A34-A0FC-E4B61FB28A16}" dt="2023-05-04T15:37:16.036" v="1350" actId="1076"/>
          <ac:picMkLst>
            <pc:docMk/>
            <pc:sldMk cId="935842944" sldId="376"/>
            <ac:picMk id="8" creationId="{870364B5-4809-2044-8B34-ED85C0A21AA2}"/>
          </ac:picMkLst>
        </pc:picChg>
      </pc:sldChg>
      <pc:sldChg chg="addSp delSp modSp add mod">
        <pc:chgData name="David Hensle" userId="ed2c6474-51d9-4b27-9519-aa156e96c9cb" providerId="ADAL" clId="{8438E4B5-F9B4-4A34-A0FC-E4B61FB28A16}" dt="2023-05-04T15:45:47.024" v="1609" actId="1076"/>
        <pc:sldMkLst>
          <pc:docMk/>
          <pc:sldMk cId="3506928209" sldId="377"/>
        </pc:sldMkLst>
        <pc:spChg chg="mod">
          <ac:chgData name="David Hensle" userId="ed2c6474-51d9-4b27-9519-aa156e96c9cb" providerId="ADAL" clId="{8438E4B5-F9B4-4A34-A0FC-E4B61FB28A16}" dt="2023-05-04T15:38:12.567" v="1380" actId="20577"/>
          <ac:spMkLst>
            <pc:docMk/>
            <pc:sldMk cId="3506928209" sldId="377"/>
            <ac:spMk id="2" creationId="{323BC0CD-C4FB-813B-C782-D22141E78F07}"/>
          </ac:spMkLst>
        </pc:spChg>
        <pc:spChg chg="mod">
          <ac:chgData name="David Hensle" userId="ed2c6474-51d9-4b27-9519-aa156e96c9cb" providerId="ADAL" clId="{8438E4B5-F9B4-4A34-A0FC-E4B61FB28A16}" dt="2023-05-04T15:45:40.270" v="1607" actId="1076"/>
          <ac:spMkLst>
            <pc:docMk/>
            <pc:sldMk cId="3506928209" sldId="377"/>
            <ac:spMk id="4" creationId="{D3BF3CE8-DB26-4B2C-0653-37686729820F}"/>
          </ac:spMkLst>
        </pc:spChg>
        <pc:spChg chg="mod">
          <ac:chgData name="David Hensle" userId="ed2c6474-51d9-4b27-9519-aa156e96c9cb" providerId="ADAL" clId="{8438E4B5-F9B4-4A34-A0FC-E4B61FB28A16}" dt="2023-05-04T15:38:36.867" v="1465" actId="1036"/>
          <ac:spMkLst>
            <pc:docMk/>
            <pc:sldMk cId="3506928209" sldId="377"/>
            <ac:spMk id="9" creationId="{0D79C366-4F86-B56B-EE81-BE80005FD058}"/>
          </ac:spMkLst>
        </pc:spChg>
        <pc:picChg chg="del">
          <ac:chgData name="David Hensle" userId="ed2c6474-51d9-4b27-9519-aa156e96c9cb" providerId="ADAL" clId="{8438E4B5-F9B4-4A34-A0FC-E4B61FB28A16}" dt="2023-05-04T15:38:39.851" v="1466" actId="478"/>
          <ac:picMkLst>
            <pc:docMk/>
            <pc:sldMk cId="3506928209" sldId="377"/>
            <ac:picMk id="7" creationId="{4AE65CD6-FE65-83A0-4241-2ED3174B8616}"/>
          </ac:picMkLst>
        </pc:picChg>
        <pc:picChg chg="del">
          <ac:chgData name="David Hensle" userId="ed2c6474-51d9-4b27-9519-aa156e96c9cb" providerId="ADAL" clId="{8438E4B5-F9B4-4A34-A0FC-E4B61FB28A16}" dt="2023-05-04T15:38:41.516" v="1467" actId="478"/>
          <ac:picMkLst>
            <pc:docMk/>
            <pc:sldMk cId="3506928209" sldId="377"/>
            <ac:picMk id="8" creationId="{870364B5-4809-2044-8B34-ED85C0A21AA2}"/>
          </ac:picMkLst>
        </pc:picChg>
        <pc:picChg chg="add mod">
          <ac:chgData name="David Hensle" userId="ed2c6474-51d9-4b27-9519-aa156e96c9cb" providerId="ADAL" clId="{8438E4B5-F9B4-4A34-A0FC-E4B61FB28A16}" dt="2023-05-04T15:45:41.673" v="1608" actId="1076"/>
          <ac:picMkLst>
            <pc:docMk/>
            <pc:sldMk cId="3506928209" sldId="377"/>
            <ac:picMk id="10" creationId="{77FD313E-ECA9-9291-B6D0-014059F7150D}"/>
          </ac:picMkLst>
        </pc:picChg>
        <pc:picChg chg="add del mod">
          <ac:chgData name="David Hensle" userId="ed2c6474-51d9-4b27-9519-aa156e96c9cb" providerId="ADAL" clId="{8438E4B5-F9B4-4A34-A0FC-E4B61FB28A16}" dt="2023-05-04T15:44:44.894" v="1598" actId="478"/>
          <ac:picMkLst>
            <pc:docMk/>
            <pc:sldMk cId="3506928209" sldId="377"/>
            <ac:picMk id="12" creationId="{D0C22E6A-18CA-4723-67B4-96DAC2A9193A}"/>
          </ac:picMkLst>
        </pc:picChg>
        <pc:picChg chg="add mod">
          <ac:chgData name="David Hensle" userId="ed2c6474-51d9-4b27-9519-aa156e96c9cb" providerId="ADAL" clId="{8438E4B5-F9B4-4A34-A0FC-E4B61FB28A16}" dt="2023-05-04T15:45:47.024" v="1609" actId="1076"/>
          <ac:picMkLst>
            <pc:docMk/>
            <pc:sldMk cId="3506928209" sldId="377"/>
            <ac:picMk id="14" creationId="{B22EC0F7-DDC2-F8E0-FC91-DEF7F6B3854E}"/>
          </ac:picMkLst>
        </pc:picChg>
      </pc:sldChg>
      <pc:sldChg chg="addSp delSp modSp add mod">
        <pc:chgData name="David Hensle" userId="ed2c6474-51d9-4b27-9519-aa156e96c9cb" providerId="ADAL" clId="{8438E4B5-F9B4-4A34-A0FC-E4B61FB28A16}" dt="2023-05-04T15:43:22.591" v="1538" actId="20577"/>
        <pc:sldMkLst>
          <pc:docMk/>
          <pc:sldMk cId="213036649" sldId="378"/>
        </pc:sldMkLst>
        <pc:spChg chg="mod">
          <ac:chgData name="David Hensle" userId="ed2c6474-51d9-4b27-9519-aa156e96c9cb" providerId="ADAL" clId="{8438E4B5-F9B4-4A34-A0FC-E4B61FB28A16}" dt="2023-05-04T15:43:22.591" v="1538" actId="20577"/>
          <ac:spMkLst>
            <pc:docMk/>
            <pc:sldMk cId="213036649" sldId="378"/>
            <ac:spMk id="2" creationId="{323BC0CD-C4FB-813B-C782-D22141E78F07}"/>
          </ac:spMkLst>
        </pc:spChg>
        <pc:spChg chg="mod">
          <ac:chgData name="David Hensle" userId="ed2c6474-51d9-4b27-9519-aa156e96c9cb" providerId="ADAL" clId="{8438E4B5-F9B4-4A34-A0FC-E4B61FB28A16}" dt="2023-05-04T15:43:08.415" v="1530" actId="1076"/>
          <ac:spMkLst>
            <pc:docMk/>
            <pc:sldMk cId="213036649" sldId="378"/>
            <ac:spMk id="4" creationId="{D3BF3CE8-DB26-4B2C-0653-37686729820F}"/>
          </ac:spMkLst>
        </pc:spChg>
        <pc:spChg chg="add mod">
          <ac:chgData name="David Hensle" userId="ed2c6474-51d9-4b27-9519-aa156e96c9cb" providerId="ADAL" clId="{8438E4B5-F9B4-4A34-A0FC-E4B61FB28A16}" dt="2023-05-04T15:42:39.559" v="1484"/>
          <ac:spMkLst>
            <pc:docMk/>
            <pc:sldMk cId="213036649" sldId="378"/>
            <ac:spMk id="8" creationId="{8CB59699-A500-3C93-BAB5-128875295CCB}"/>
          </ac:spMkLst>
        </pc:spChg>
        <pc:spChg chg="mod">
          <ac:chgData name="David Hensle" userId="ed2c6474-51d9-4b27-9519-aa156e96c9cb" providerId="ADAL" clId="{8438E4B5-F9B4-4A34-A0FC-E4B61FB28A16}" dt="2023-05-04T15:41:55.473" v="1473" actId="1076"/>
          <ac:spMkLst>
            <pc:docMk/>
            <pc:sldMk cId="213036649" sldId="378"/>
            <ac:spMk id="9" creationId="{0D79C366-4F86-B56B-EE81-BE80005FD058}"/>
          </ac:spMkLst>
        </pc:spChg>
        <pc:picChg chg="add mod">
          <ac:chgData name="David Hensle" userId="ed2c6474-51d9-4b27-9519-aa156e96c9cb" providerId="ADAL" clId="{8438E4B5-F9B4-4A34-A0FC-E4B61FB28A16}" dt="2023-05-04T15:42:43.981" v="1486" actId="1076"/>
          <ac:picMkLst>
            <pc:docMk/>
            <pc:sldMk cId="213036649" sldId="378"/>
            <ac:picMk id="7" creationId="{BE968FD5-7236-9F38-C2AA-DCA4BA316C8B}"/>
          </ac:picMkLst>
        </pc:picChg>
        <pc:picChg chg="del">
          <ac:chgData name="David Hensle" userId="ed2c6474-51d9-4b27-9519-aa156e96c9cb" providerId="ADAL" clId="{8438E4B5-F9B4-4A34-A0FC-E4B61FB28A16}" dt="2023-05-04T15:41:57.315" v="1474" actId="478"/>
          <ac:picMkLst>
            <pc:docMk/>
            <pc:sldMk cId="213036649" sldId="378"/>
            <ac:picMk id="10" creationId="{77FD313E-ECA9-9291-B6D0-014059F7150D}"/>
          </ac:picMkLst>
        </pc:picChg>
        <pc:picChg chg="del">
          <ac:chgData name="David Hensle" userId="ed2c6474-51d9-4b27-9519-aa156e96c9cb" providerId="ADAL" clId="{8438E4B5-F9B4-4A34-A0FC-E4B61FB28A16}" dt="2023-05-04T15:41:58.778" v="1475" actId="478"/>
          <ac:picMkLst>
            <pc:docMk/>
            <pc:sldMk cId="213036649" sldId="378"/>
            <ac:picMk id="12" creationId="{D0C22E6A-18CA-4723-67B4-96DAC2A9193A}"/>
          </ac:picMkLst>
        </pc:picChg>
      </pc:sldChg>
      <pc:sldChg chg="addSp delSp modSp add mod">
        <pc:chgData name="David Hensle" userId="ed2c6474-51d9-4b27-9519-aa156e96c9cb" providerId="ADAL" clId="{8438E4B5-F9B4-4A34-A0FC-E4B61FB28A16}" dt="2023-05-04T15:44:20.633" v="1580" actId="1076"/>
        <pc:sldMkLst>
          <pc:docMk/>
          <pc:sldMk cId="3848667391" sldId="379"/>
        </pc:sldMkLst>
        <pc:spChg chg="mod">
          <ac:chgData name="David Hensle" userId="ed2c6474-51d9-4b27-9519-aa156e96c9cb" providerId="ADAL" clId="{8438E4B5-F9B4-4A34-A0FC-E4B61FB28A16}" dt="2023-05-04T15:43:27.248" v="1548" actId="20577"/>
          <ac:spMkLst>
            <pc:docMk/>
            <pc:sldMk cId="3848667391" sldId="379"/>
            <ac:spMk id="2" creationId="{323BC0CD-C4FB-813B-C782-D22141E78F07}"/>
          </ac:spMkLst>
        </pc:spChg>
        <pc:spChg chg="del mod">
          <ac:chgData name="David Hensle" userId="ed2c6474-51d9-4b27-9519-aa156e96c9cb" providerId="ADAL" clId="{8438E4B5-F9B4-4A34-A0FC-E4B61FB28A16}" dt="2023-05-04T15:43:50.151" v="1578" actId="478"/>
          <ac:spMkLst>
            <pc:docMk/>
            <pc:sldMk cId="3848667391" sldId="379"/>
            <ac:spMk id="4" creationId="{D3BF3CE8-DB26-4B2C-0653-37686729820F}"/>
          </ac:spMkLst>
        </pc:spChg>
        <pc:spChg chg="mod">
          <ac:chgData name="David Hensle" userId="ed2c6474-51d9-4b27-9519-aa156e96c9cb" providerId="ADAL" clId="{8438E4B5-F9B4-4A34-A0FC-E4B61FB28A16}" dt="2023-05-04T15:43:44.337" v="1575" actId="14100"/>
          <ac:spMkLst>
            <pc:docMk/>
            <pc:sldMk cId="3848667391" sldId="379"/>
            <ac:spMk id="8" creationId="{8CB59699-A500-3C93-BAB5-128875295CCB}"/>
          </ac:spMkLst>
        </pc:spChg>
        <pc:spChg chg="mod">
          <ac:chgData name="David Hensle" userId="ed2c6474-51d9-4b27-9519-aa156e96c9cb" providerId="ADAL" clId="{8438E4B5-F9B4-4A34-A0FC-E4B61FB28A16}" dt="2023-05-04T15:43:19.691" v="1532" actId="1076"/>
          <ac:spMkLst>
            <pc:docMk/>
            <pc:sldMk cId="3848667391" sldId="379"/>
            <ac:spMk id="9" creationId="{0D79C366-4F86-B56B-EE81-BE80005FD058}"/>
          </ac:spMkLst>
        </pc:spChg>
        <pc:picChg chg="del">
          <ac:chgData name="David Hensle" userId="ed2c6474-51d9-4b27-9519-aa156e96c9cb" providerId="ADAL" clId="{8438E4B5-F9B4-4A34-A0FC-E4B61FB28A16}" dt="2023-05-04T15:43:45.926" v="1576" actId="478"/>
          <ac:picMkLst>
            <pc:docMk/>
            <pc:sldMk cId="3848667391" sldId="379"/>
            <ac:picMk id="7" creationId="{BE968FD5-7236-9F38-C2AA-DCA4BA316C8B}"/>
          </ac:picMkLst>
        </pc:picChg>
        <pc:picChg chg="add mod">
          <ac:chgData name="David Hensle" userId="ed2c6474-51d9-4b27-9519-aa156e96c9cb" providerId="ADAL" clId="{8438E4B5-F9B4-4A34-A0FC-E4B61FB28A16}" dt="2023-05-04T15:44:20.633" v="1580" actId="1076"/>
          <ac:picMkLst>
            <pc:docMk/>
            <pc:sldMk cId="3848667391" sldId="379"/>
            <ac:picMk id="10" creationId="{A7B1D4F9-F5F4-94E5-2D3B-4C312871CF21}"/>
          </ac:picMkLst>
        </pc:picChg>
      </pc:sldChg>
      <pc:sldChg chg="addSp delSp modSp add mod">
        <pc:chgData name="David Hensle" userId="ed2c6474-51d9-4b27-9519-aa156e96c9cb" providerId="ADAL" clId="{8438E4B5-F9B4-4A34-A0FC-E4B61FB28A16}" dt="2023-05-04T15:50:40.010" v="2081" actId="122"/>
        <pc:sldMkLst>
          <pc:docMk/>
          <pc:sldMk cId="3281116362" sldId="380"/>
        </pc:sldMkLst>
        <pc:spChg chg="mod">
          <ac:chgData name="David Hensle" userId="ed2c6474-51d9-4b27-9519-aa156e96c9cb" providerId="ADAL" clId="{8438E4B5-F9B4-4A34-A0FC-E4B61FB28A16}" dt="2023-05-04T15:44:41.247" v="1597" actId="20577"/>
          <ac:spMkLst>
            <pc:docMk/>
            <pc:sldMk cId="3281116362" sldId="380"/>
            <ac:spMk id="2" creationId="{323BC0CD-C4FB-813B-C782-D22141E78F07}"/>
          </ac:spMkLst>
        </pc:spChg>
        <pc:spChg chg="del">
          <ac:chgData name="David Hensle" userId="ed2c6474-51d9-4b27-9519-aa156e96c9cb" providerId="ADAL" clId="{8438E4B5-F9B4-4A34-A0FC-E4B61FB28A16}" dt="2023-05-04T15:49:11.519" v="1861" actId="478"/>
          <ac:spMkLst>
            <pc:docMk/>
            <pc:sldMk cId="3281116362" sldId="380"/>
            <ac:spMk id="3" creationId="{622DD30C-D7C9-F4CB-34E2-0A978E35B053}"/>
          </ac:spMkLst>
        </pc:spChg>
        <pc:spChg chg="add mod">
          <ac:chgData name="David Hensle" userId="ed2c6474-51d9-4b27-9519-aa156e96c9cb" providerId="ADAL" clId="{8438E4B5-F9B4-4A34-A0FC-E4B61FB28A16}" dt="2023-05-04T15:49:32.107" v="1867" actId="1076"/>
          <ac:spMkLst>
            <pc:docMk/>
            <pc:sldMk cId="3281116362" sldId="380"/>
            <ac:spMk id="7" creationId="{0F68F591-CBC7-301C-BF58-21B720D83B79}"/>
          </ac:spMkLst>
        </pc:spChg>
        <pc:spChg chg="mod">
          <ac:chgData name="David Hensle" userId="ed2c6474-51d9-4b27-9519-aa156e96c9cb" providerId="ADAL" clId="{8438E4B5-F9B4-4A34-A0FC-E4B61FB28A16}" dt="2023-05-04T15:49:29.063" v="1866" actId="1076"/>
          <ac:spMkLst>
            <pc:docMk/>
            <pc:sldMk cId="3281116362" sldId="380"/>
            <ac:spMk id="8" creationId="{8CB59699-A500-3C93-BAB5-128875295CCB}"/>
          </ac:spMkLst>
        </pc:spChg>
        <pc:spChg chg="del">
          <ac:chgData name="David Hensle" userId="ed2c6474-51d9-4b27-9519-aa156e96c9cb" providerId="ADAL" clId="{8438E4B5-F9B4-4A34-A0FC-E4B61FB28A16}" dt="2023-05-04T15:49:08.149" v="1860" actId="478"/>
          <ac:spMkLst>
            <pc:docMk/>
            <pc:sldMk cId="3281116362" sldId="380"/>
            <ac:spMk id="9" creationId="{0D79C366-4F86-B56B-EE81-BE80005FD058}"/>
          </ac:spMkLst>
        </pc:spChg>
        <pc:spChg chg="add del mod">
          <ac:chgData name="David Hensle" userId="ed2c6474-51d9-4b27-9519-aa156e96c9cb" providerId="ADAL" clId="{8438E4B5-F9B4-4A34-A0FC-E4B61FB28A16}" dt="2023-05-04T15:49:13.994" v="1862" actId="478"/>
          <ac:spMkLst>
            <pc:docMk/>
            <pc:sldMk cId="3281116362" sldId="380"/>
            <ac:spMk id="14" creationId="{7AEB030E-4E03-6FEF-15CF-A6F5AF422712}"/>
          </ac:spMkLst>
        </pc:spChg>
        <pc:spChg chg="add mod">
          <ac:chgData name="David Hensle" userId="ed2c6474-51d9-4b27-9519-aa156e96c9cb" providerId="ADAL" clId="{8438E4B5-F9B4-4A34-A0FC-E4B61FB28A16}" dt="2023-05-04T15:50:40.010" v="2081" actId="122"/>
          <ac:spMkLst>
            <pc:docMk/>
            <pc:sldMk cId="3281116362" sldId="380"/>
            <ac:spMk id="15" creationId="{E3F0503E-C6D0-E556-D0B5-00F46B34146E}"/>
          </ac:spMkLst>
        </pc:spChg>
        <pc:picChg chg="del">
          <ac:chgData name="David Hensle" userId="ed2c6474-51d9-4b27-9519-aa156e96c9cb" providerId="ADAL" clId="{8438E4B5-F9B4-4A34-A0FC-E4B61FB28A16}" dt="2023-05-04T15:49:08.149" v="1860" actId="478"/>
          <ac:picMkLst>
            <pc:docMk/>
            <pc:sldMk cId="3281116362" sldId="380"/>
            <ac:picMk id="5" creationId="{2926F6F3-D9D2-4C42-C589-390B1B67EAFF}"/>
          </ac:picMkLst>
        </pc:picChg>
        <pc:picChg chg="add mod">
          <ac:chgData name="David Hensle" userId="ed2c6474-51d9-4b27-9519-aa156e96c9cb" providerId="ADAL" clId="{8438E4B5-F9B4-4A34-A0FC-E4B61FB28A16}" dt="2023-05-04T15:49:29.063" v="1866" actId="1076"/>
          <ac:picMkLst>
            <pc:docMk/>
            <pc:sldMk cId="3281116362" sldId="380"/>
            <ac:picMk id="6" creationId="{4E72AB5C-0550-4D5D-C5E4-3A5C7CEAB3E4}"/>
          </ac:picMkLst>
        </pc:picChg>
        <pc:picChg chg="del">
          <ac:chgData name="David Hensle" userId="ed2c6474-51d9-4b27-9519-aa156e96c9cb" providerId="ADAL" clId="{8438E4B5-F9B4-4A34-A0FC-E4B61FB28A16}" dt="2023-05-04T15:46:58.494" v="1725" actId="478"/>
          <ac:picMkLst>
            <pc:docMk/>
            <pc:sldMk cId="3281116362" sldId="380"/>
            <ac:picMk id="10" creationId="{A7B1D4F9-F5F4-94E5-2D3B-4C312871CF21}"/>
          </ac:picMkLst>
        </pc:picChg>
        <pc:picChg chg="add mod">
          <ac:chgData name="David Hensle" userId="ed2c6474-51d9-4b27-9519-aa156e96c9cb" providerId="ADAL" clId="{8438E4B5-F9B4-4A34-A0FC-E4B61FB28A16}" dt="2023-05-04T15:49:32.107" v="1867" actId="1076"/>
          <ac:picMkLst>
            <pc:docMk/>
            <pc:sldMk cId="3281116362" sldId="380"/>
            <ac:picMk id="12" creationId="{9C2A53A8-2450-C937-6BAC-3A332C1DF9DA}"/>
          </ac:picMkLst>
        </pc:picChg>
      </pc:sldChg>
    </pc:docChg>
  </pc:docChgLst>
  <pc:docChgLst>
    <pc:chgData name="David Hensle" userId="ed2c6474-51d9-4b27-9519-aa156e96c9cb" providerId="ADAL" clId="{88669D7E-7353-435D-8CE1-A6DF6AB3265C}"/>
    <pc:docChg chg="custSel addSld delSld modSld">
      <pc:chgData name="David Hensle" userId="ed2c6474-51d9-4b27-9519-aa156e96c9cb" providerId="ADAL" clId="{88669D7E-7353-435D-8CE1-A6DF6AB3265C}" dt="2023-02-16T16:57:45.408" v="2567" actId="20577"/>
      <pc:docMkLst>
        <pc:docMk/>
      </pc:docMkLst>
      <pc:sldChg chg="modSp mod">
        <pc:chgData name="David Hensle" userId="ed2c6474-51d9-4b27-9519-aa156e96c9cb" providerId="ADAL" clId="{88669D7E-7353-435D-8CE1-A6DF6AB3265C}" dt="2023-02-16T07:16:25.294" v="2557"/>
        <pc:sldMkLst>
          <pc:docMk/>
          <pc:sldMk cId="30355306" sldId="313"/>
        </pc:sldMkLst>
        <pc:spChg chg="mod">
          <ac:chgData name="David Hensle" userId="ed2c6474-51d9-4b27-9519-aa156e96c9cb" providerId="ADAL" clId="{88669D7E-7353-435D-8CE1-A6DF6AB3265C}" dt="2023-02-16T07:16:25.294" v="2557"/>
          <ac:spMkLst>
            <pc:docMk/>
            <pc:sldMk cId="30355306" sldId="313"/>
            <ac:spMk id="7" creationId="{00000000-0000-0000-0000-000000000000}"/>
          </ac:spMkLst>
        </pc:spChg>
        <pc:picChg chg="mod">
          <ac:chgData name="David Hensle" userId="ed2c6474-51d9-4b27-9519-aa156e96c9cb" providerId="ADAL" clId="{88669D7E-7353-435D-8CE1-A6DF6AB3265C}" dt="2023-02-16T07:15:20.590" v="2496" actId="1076"/>
          <ac:picMkLst>
            <pc:docMk/>
            <pc:sldMk cId="30355306" sldId="313"/>
            <ac:picMk id="3" creationId="{4612D32B-06FB-64B3-41CC-1562E3A60DF2}"/>
          </ac:picMkLst>
        </pc:picChg>
      </pc:sldChg>
      <pc:sldChg chg="del">
        <pc:chgData name="David Hensle" userId="ed2c6474-51d9-4b27-9519-aa156e96c9cb" providerId="ADAL" clId="{88669D7E-7353-435D-8CE1-A6DF6AB3265C}" dt="2023-02-16T07:05:20.436" v="2091" actId="47"/>
        <pc:sldMkLst>
          <pc:docMk/>
          <pc:sldMk cId="2536802735" sldId="327"/>
        </pc:sldMkLst>
      </pc:sldChg>
      <pc:sldChg chg="modSp mod">
        <pc:chgData name="David Hensle" userId="ed2c6474-51d9-4b27-9519-aa156e96c9cb" providerId="ADAL" clId="{88669D7E-7353-435D-8CE1-A6DF6AB3265C}" dt="2023-02-16T07:17:36.386" v="2563" actId="14100"/>
        <pc:sldMkLst>
          <pc:docMk/>
          <pc:sldMk cId="3886609341" sldId="328"/>
        </pc:sldMkLst>
        <pc:spChg chg="mod">
          <ac:chgData name="David Hensle" userId="ed2c6474-51d9-4b27-9519-aa156e96c9cb" providerId="ADAL" clId="{88669D7E-7353-435D-8CE1-A6DF6AB3265C}" dt="2023-02-16T07:17:36.386" v="2563" actId="14100"/>
          <ac:spMkLst>
            <pc:docMk/>
            <pc:sldMk cId="3886609341" sldId="328"/>
            <ac:spMk id="3" creationId="{622DD30C-D7C9-F4CB-34E2-0A978E35B053}"/>
          </ac:spMkLst>
        </pc:spChg>
      </pc:sldChg>
      <pc:sldChg chg="addSp delSp modSp mod">
        <pc:chgData name="David Hensle" userId="ed2c6474-51d9-4b27-9519-aa156e96c9cb" providerId="ADAL" clId="{88669D7E-7353-435D-8CE1-A6DF6AB3265C}" dt="2023-02-16T01:50:12.162" v="35" actId="1076"/>
        <pc:sldMkLst>
          <pc:docMk/>
          <pc:sldMk cId="4280773638" sldId="331"/>
        </pc:sldMkLst>
        <pc:spChg chg="mod">
          <ac:chgData name="David Hensle" userId="ed2c6474-51d9-4b27-9519-aa156e96c9cb" providerId="ADAL" clId="{88669D7E-7353-435D-8CE1-A6DF6AB3265C}" dt="2023-02-16T01:49:20.107" v="24" actId="20577"/>
          <ac:spMkLst>
            <pc:docMk/>
            <pc:sldMk cId="4280773638" sldId="331"/>
            <ac:spMk id="2" creationId="{64BB1C20-788C-3C78-D3B9-72C8B73DC3A6}"/>
          </ac:spMkLst>
        </pc:spChg>
        <pc:spChg chg="del mod">
          <ac:chgData name="David Hensle" userId="ed2c6474-51d9-4b27-9519-aa156e96c9cb" providerId="ADAL" clId="{88669D7E-7353-435D-8CE1-A6DF6AB3265C}" dt="2023-02-16T01:49:26.184" v="27" actId="478"/>
          <ac:spMkLst>
            <pc:docMk/>
            <pc:sldMk cId="4280773638" sldId="331"/>
            <ac:spMk id="3" creationId="{2EB80849-F9A1-52F2-8022-C97DE1E46268}"/>
          </ac:spMkLst>
        </pc:spChg>
        <pc:spChg chg="del">
          <ac:chgData name="David Hensle" userId="ed2c6474-51d9-4b27-9519-aa156e96c9cb" providerId="ADAL" clId="{88669D7E-7353-435D-8CE1-A6DF6AB3265C}" dt="2023-02-16T01:49:22.859" v="25" actId="478"/>
          <ac:spMkLst>
            <pc:docMk/>
            <pc:sldMk cId="4280773638" sldId="331"/>
            <ac:spMk id="4" creationId="{EACE3039-C2DC-CEEE-F561-54882605907B}"/>
          </ac:spMkLst>
        </pc:spChg>
        <pc:spChg chg="add del mod">
          <ac:chgData name="David Hensle" userId="ed2c6474-51d9-4b27-9519-aa156e96c9cb" providerId="ADAL" clId="{88669D7E-7353-435D-8CE1-A6DF6AB3265C}" dt="2023-02-16T01:49:56.908" v="32" actId="478"/>
          <ac:spMkLst>
            <pc:docMk/>
            <pc:sldMk cId="4280773638" sldId="331"/>
            <ac:spMk id="6" creationId="{1C06A489-A53D-1283-9BAD-98B1A009C8E5}"/>
          </ac:spMkLst>
        </pc:spChg>
        <pc:picChg chg="add mod">
          <ac:chgData name="David Hensle" userId="ed2c6474-51d9-4b27-9519-aa156e96c9cb" providerId="ADAL" clId="{88669D7E-7353-435D-8CE1-A6DF6AB3265C}" dt="2023-02-16T01:50:12.162" v="35" actId="1076"/>
          <ac:picMkLst>
            <pc:docMk/>
            <pc:sldMk cId="4280773638" sldId="331"/>
            <ac:picMk id="8" creationId="{513031FE-972A-3C9E-676F-1C3A90DED3CF}"/>
          </ac:picMkLst>
        </pc:picChg>
      </pc:sldChg>
      <pc:sldChg chg="modSp mod">
        <pc:chgData name="David Hensle" userId="ed2c6474-51d9-4b27-9519-aa156e96c9cb" providerId="ADAL" clId="{88669D7E-7353-435D-8CE1-A6DF6AB3265C}" dt="2023-02-16T16:57:45.408" v="2567" actId="20577"/>
        <pc:sldMkLst>
          <pc:docMk/>
          <pc:sldMk cId="1988181805" sldId="332"/>
        </pc:sldMkLst>
        <pc:spChg chg="mod">
          <ac:chgData name="David Hensle" userId="ed2c6474-51d9-4b27-9519-aa156e96c9cb" providerId="ADAL" clId="{88669D7E-7353-435D-8CE1-A6DF6AB3265C}" dt="2023-02-16T16:57:45.408" v="2567" actId="20577"/>
          <ac:spMkLst>
            <pc:docMk/>
            <pc:sldMk cId="1988181805" sldId="332"/>
            <ac:spMk id="5" creationId="{4C750230-A5C5-3BD4-5F59-17DB6A7E49A2}"/>
          </ac:spMkLst>
        </pc:spChg>
      </pc:sldChg>
      <pc:sldChg chg="modSp new mod">
        <pc:chgData name="David Hensle" userId="ed2c6474-51d9-4b27-9519-aa156e96c9cb" providerId="ADAL" clId="{88669D7E-7353-435D-8CE1-A6DF6AB3265C}" dt="2023-02-16T07:11:37.610" v="2366" actId="6549"/>
        <pc:sldMkLst>
          <pc:docMk/>
          <pc:sldMk cId="2025952864" sldId="333"/>
        </pc:sldMkLst>
        <pc:spChg chg="mod">
          <ac:chgData name="David Hensle" userId="ed2c6474-51d9-4b27-9519-aa156e96c9cb" providerId="ADAL" clId="{88669D7E-7353-435D-8CE1-A6DF6AB3265C}" dt="2023-02-16T07:11:37.610" v="2366" actId="6549"/>
          <ac:spMkLst>
            <pc:docMk/>
            <pc:sldMk cId="2025952864" sldId="333"/>
            <ac:spMk id="2" creationId="{625330BB-A55E-8C0C-96E6-CDE53B3C4D9B}"/>
          </ac:spMkLst>
        </pc:spChg>
        <pc:spChg chg="mod">
          <ac:chgData name="David Hensle" userId="ed2c6474-51d9-4b27-9519-aa156e96c9cb" providerId="ADAL" clId="{88669D7E-7353-435D-8CE1-A6DF6AB3265C}" dt="2023-02-16T07:06:48.881" v="2323" actId="14100"/>
          <ac:spMkLst>
            <pc:docMk/>
            <pc:sldMk cId="2025952864" sldId="333"/>
            <ac:spMk id="3" creationId="{04783700-F97E-6249-3E40-23E143C092BE}"/>
          </ac:spMkLst>
        </pc:spChg>
      </pc:sldChg>
      <pc:sldChg chg="addSp delSp modSp add mod">
        <pc:chgData name="David Hensle" userId="ed2c6474-51d9-4b27-9519-aa156e96c9cb" providerId="ADAL" clId="{88669D7E-7353-435D-8CE1-A6DF6AB3265C}" dt="2023-02-16T07:10:06.356" v="2365" actId="1076"/>
        <pc:sldMkLst>
          <pc:docMk/>
          <pc:sldMk cId="2228882393" sldId="334"/>
        </pc:sldMkLst>
        <pc:spChg chg="mod">
          <ac:chgData name="David Hensle" userId="ed2c6474-51d9-4b27-9519-aa156e96c9cb" providerId="ADAL" clId="{88669D7E-7353-435D-8CE1-A6DF6AB3265C}" dt="2023-02-16T06:56:19.674" v="1017" actId="20577"/>
          <ac:spMkLst>
            <pc:docMk/>
            <pc:sldMk cId="2228882393" sldId="334"/>
            <ac:spMk id="2" creationId="{64BB1C20-788C-3C78-D3B9-72C8B73DC3A6}"/>
          </ac:spMkLst>
        </pc:spChg>
        <pc:picChg chg="add mod">
          <ac:chgData name="David Hensle" userId="ed2c6474-51d9-4b27-9519-aa156e96c9cb" providerId="ADAL" clId="{88669D7E-7353-435D-8CE1-A6DF6AB3265C}" dt="2023-02-16T07:10:06.356" v="2365" actId="1076"/>
          <ac:picMkLst>
            <pc:docMk/>
            <pc:sldMk cId="2228882393" sldId="334"/>
            <ac:picMk id="4" creationId="{269C6F05-DCAE-00D7-9425-0BB2CA9B0465}"/>
          </ac:picMkLst>
        </pc:picChg>
        <pc:picChg chg="del">
          <ac:chgData name="David Hensle" userId="ed2c6474-51d9-4b27-9519-aa156e96c9cb" providerId="ADAL" clId="{88669D7E-7353-435D-8CE1-A6DF6AB3265C}" dt="2023-02-16T06:54:27.133" v="976" actId="478"/>
          <ac:picMkLst>
            <pc:docMk/>
            <pc:sldMk cId="2228882393" sldId="334"/>
            <ac:picMk id="8" creationId="{513031FE-972A-3C9E-676F-1C3A90DED3CF}"/>
          </ac:picMkLst>
        </pc:picChg>
      </pc:sldChg>
      <pc:sldChg chg="modSp new mod">
        <pc:chgData name="David Hensle" userId="ed2c6474-51d9-4b27-9519-aa156e96c9cb" providerId="ADAL" clId="{88669D7E-7353-435D-8CE1-A6DF6AB3265C}" dt="2023-02-16T07:19:17.775" v="2564" actId="20577"/>
        <pc:sldMkLst>
          <pc:docMk/>
          <pc:sldMk cId="794011948" sldId="335"/>
        </pc:sldMkLst>
        <pc:spChg chg="mod">
          <ac:chgData name="David Hensle" userId="ed2c6474-51d9-4b27-9519-aa156e96c9cb" providerId="ADAL" clId="{88669D7E-7353-435D-8CE1-A6DF6AB3265C}" dt="2023-02-16T07:01:45.264" v="1238" actId="20577"/>
          <ac:spMkLst>
            <pc:docMk/>
            <pc:sldMk cId="794011948" sldId="335"/>
            <ac:spMk id="2" creationId="{B5BD73ED-D360-8B49-16AE-80DC9B90DD70}"/>
          </ac:spMkLst>
        </pc:spChg>
        <pc:spChg chg="mod">
          <ac:chgData name="David Hensle" userId="ed2c6474-51d9-4b27-9519-aa156e96c9cb" providerId="ADAL" clId="{88669D7E-7353-435D-8CE1-A6DF6AB3265C}" dt="2023-02-16T07:19:17.775" v="2564" actId="20577"/>
          <ac:spMkLst>
            <pc:docMk/>
            <pc:sldMk cId="794011948" sldId="335"/>
            <ac:spMk id="3" creationId="{11665643-C162-6305-659E-A71B3F872A8F}"/>
          </ac:spMkLst>
        </pc:spChg>
      </pc:sldChg>
      <pc:sldChg chg="modSp new del mod">
        <pc:chgData name="David Hensle" userId="ed2c6474-51d9-4b27-9519-aa156e96c9cb" providerId="ADAL" clId="{88669D7E-7353-435D-8CE1-A6DF6AB3265C}" dt="2023-02-16T07:14:01.177" v="2460" actId="47"/>
        <pc:sldMkLst>
          <pc:docMk/>
          <pc:sldMk cId="3690581762" sldId="336"/>
        </pc:sldMkLst>
        <pc:spChg chg="mod">
          <ac:chgData name="David Hensle" userId="ed2c6474-51d9-4b27-9519-aa156e96c9cb" providerId="ADAL" clId="{88669D7E-7353-435D-8CE1-A6DF6AB3265C}" dt="2023-02-16T07:13:27.140" v="2449" actId="20577"/>
          <ac:spMkLst>
            <pc:docMk/>
            <pc:sldMk cId="3690581762" sldId="336"/>
            <ac:spMk id="2" creationId="{F78C2865-FB04-B442-56AF-DA06FACCA9C0}"/>
          </ac:spMkLst>
        </pc:spChg>
        <pc:spChg chg="mod">
          <ac:chgData name="David Hensle" userId="ed2c6474-51d9-4b27-9519-aa156e96c9cb" providerId="ADAL" clId="{88669D7E-7353-435D-8CE1-A6DF6AB3265C}" dt="2023-02-16T07:13:33.621" v="2458" actId="20577"/>
          <ac:spMkLst>
            <pc:docMk/>
            <pc:sldMk cId="3690581762" sldId="336"/>
            <ac:spMk id="5" creationId="{B8AE3A34-EAED-9608-2182-8EE24B4AC92B}"/>
          </ac:spMkLst>
        </pc:spChg>
      </pc:sldChg>
      <pc:sldChg chg="add">
        <pc:chgData name="David Hensle" userId="ed2c6474-51d9-4b27-9519-aa156e96c9cb" providerId="ADAL" clId="{88669D7E-7353-435D-8CE1-A6DF6AB3265C}" dt="2023-02-16T07:13:59.370" v="2459"/>
        <pc:sldMkLst>
          <pc:docMk/>
          <pc:sldMk cId="1846192250" sldId="372"/>
        </pc:sldMkLst>
      </pc:sldChg>
      <pc:sldChg chg="add">
        <pc:chgData name="David Hensle" userId="ed2c6474-51d9-4b27-9519-aa156e96c9cb" providerId="ADAL" clId="{88669D7E-7353-435D-8CE1-A6DF6AB3265C}" dt="2023-02-16T07:13:59.370" v="2459"/>
        <pc:sldMkLst>
          <pc:docMk/>
          <pc:sldMk cId="1729780562" sldId="373"/>
        </pc:sldMkLst>
      </pc:sldChg>
    </pc:docChg>
  </pc:docChgLst>
  <pc:docChgLst>
    <pc:chgData name="David Hensle" userId="ed2c6474-51d9-4b27-9519-aa156e96c9cb" providerId="ADAL" clId="{F51FBC7F-E1BB-4718-AA1A-246E01888ADB}"/>
    <pc:docChg chg="undo redo custSel addSld delSld modSld">
      <pc:chgData name="David Hensle" userId="ed2c6474-51d9-4b27-9519-aa156e96c9cb" providerId="ADAL" clId="{F51FBC7F-E1BB-4718-AA1A-246E01888ADB}" dt="2023-06-29T06:53:39.871" v="7925" actId="20577"/>
      <pc:docMkLst>
        <pc:docMk/>
      </pc:docMkLst>
      <pc:sldChg chg="modSp mod">
        <pc:chgData name="David Hensle" userId="ed2c6474-51d9-4b27-9519-aa156e96c9cb" providerId="ADAL" clId="{F51FBC7F-E1BB-4718-AA1A-246E01888ADB}" dt="2023-06-29T06:53:39.871" v="7925" actId="20577"/>
        <pc:sldMkLst>
          <pc:docMk/>
          <pc:sldMk cId="2314142826" sldId="318"/>
        </pc:sldMkLst>
        <pc:spChg chg="mod">
          <ac:chgData name="David Hensle" userId="ed2c6474-51d9-4b27-9519-aa156e96c9cb" providerId="ADAL" clId="{F51FBC7F-E1BB-4718-AA1A-246E01888ADB}" dt="2023-06-29T06:53:39.871" v="7925" actId="20577"/>
          <ac:spMkLst>
            <pc:docMk/>
            <pc:sldMk cId="2314142826" sldId="318"/>
            <ac:spMk id="5" creationId="{00000000-0000-0000-0000-000000000000}"/>
          </ac:spMkLst>
        </pc:spChg>
      </pc:sldChg>
      <pc:sldChg chg="modSp del mod">
        <pc:chgData name="David Hensle" userId="ed2c6474-51d9-4b27-9519-aa156e96c9cb" providerId="ADAL" clId="{F51FBC7F-E1BB-4718-AA1A-246E01888ADB}" dt="2023-06-29T00:15:35.887" v="321" actId="47"/>
        <pc:sldMkLst>
          <pc:docMk/>
          <pc:sldMk cId="1988181805" sldId="332"/>
        </pc:sldMkLst>
        <pc:spChg chg="mod">
          <ac:chgData name="David Hensle" userId="ed2c6474-51d9-4b27-9519-aa156e96c9cb" providerId="ADAL" clId="{F51FBC7F-E1BB-4718-AA1A-246E01888ADB}" dt="2023-06-29T00:01:51.593" v="48" actId="20577"/>
          <ac:spMkLst>
            <pc:docMk/>
            <pc:sldMk cId="1988181805" sldId="332"/>
            <ac:spMk id="2" creationId="{62CFF178-3567-E146-5260-8A30B4E16861}"/>
          </ac:spMkLst>
        </pc:spChg>
      </pc:sldChg>
      <pc:sldChg chg="modSp del mod">
        <pc:chgData name="David Hensle" userId="ed2c6474-51d9-4b27-9519-aa156e96c9cb" providerId="ADAL" clId="{F51FBC7F-E1BB-4718-AA1A-246E01888ADB}" dt="2023-06-29T06:30:19.757" v="6733" actId="47"/>
        <pc:sldMkLst>
          <pc:docMk/>
          <pc:sldMk cId="1233150952" sldId="374"/>
        </pc:sldMkLst>
        <pc:spChg chg="mod">
          <ac:chgData name="David Hensle" userId="ed2c6474-51d9-4b27-9519-aa156e96c9cb" providerId="ADAL" clId="{F51FBC7F-E1BB-4718-AA1A-246E01888ADB}" dt="2023-06-29T00:26:37.665" v="1833" actId="20577"/>
          <ac:spMkLst>
            <pc:docMk/>
            <pc:sldMk cId="1233150952" sldId="374"/>
            <ac:spMk id="3" creationId="{3D37A58E-87E2-4747-F67C-1AA99569288C}"/>
          </ac:spMkLst>
        </pc:spChg>
        <pc:spChg chg="mod">
          <ac:chgData name="David Hensle" userId="ed2c6474-51d9-4b27-9519-aa156e96c9cb" providerId="ADAL" clId="{F51FBC7F-E1BB-4718-AA1A-246E01888ADB}" dt="2023-06-29T00:31:00.519" v="2462" actId="20577"/>
          <ac:spMkLst>
            <pc:docMk/>
            <pc:sldMk cId="1233150952" sldId="374"/>
            <ac:spMk id="4" creationId="{9696B65E-A467-A4AB-2058-27A7BF03B9E8}"/>
          </ac:spMkLst>
        </pc:spChg>
        <pc:spChg chg="mod">
          <ac:chgData name="David Hensle" userId="ed2c6474-51d9-4b27-9519-aa156e96c9cb" providerId="ADAL" clId="{F51FBC7F-E1BB-4718-AA1A-246E01888ADB}" dt="2023-06-29T00:26:41.683" v="1841" actId="20577"/>
          <ac:spMkLst>
            <pc:docMk/>
            <pc:sldMk cId="1233150952" sldId="374"/>
            <ac:spMk id="5" creationId="{2A90EAC3-4D8E-6A93-499E-F2F002084582}"/>
          </ac:spMkLst>
        </pc:spChg>
        <pc:spChg chg="mod">
          <ac:chgData name="David Hensle" userId="ed2c6474-51d9-4b27-9519-aa156e96c9cb" providerId="ADAL" clId="{F51FBC7F-E1BB-4718-AA1A-246E01888ADB}" dt="2023-06-29T00:29:57.636" v="2310" actId="5793"/>
          <ac:spMkLst>
            <pc:docMk/>
            <pc:sldMk cId="1233150952" sldId="374"/>
            <ac:spMk id="6" creationId="{5A983CE3-1E43-0EDB-ABE5-35AB9DCBCE81}"/>
          </ac:spMkLst>
        </pc:spChg>
      </pc:sldChg>
      <pc:sldChg chg="addSp delSp modSp mod">
        <pc:chgData name="David Hensle" userId="ed2c6474-51d9-4b27-9519-aa156e96c9cb" providerId="ADAL" clId="{F51FBC7F-E1BB-4718-AA1A-246E01888ADB}" dt="2023-06-29T05:42:13.061" v="2975" actId="14100"/>
        <pc:sldMkLst>
          <pc:docMk/>
          <pc:sldMk cId="3593477108" sldId="375"/>
        </pc:sldMkLst>
        <pc:spChg chg="mod">
          <ac:chgData name="David Hensle" userId="ed2c6474-51d9-4b27-9519-aa156e96c9cb" providerId="ADAL" clId="{F51FBC7F-E1BB-4718-AA1A-246E01888ADB}" dt="2023-06-29T00:01:45.800" v="42" actId="20577"/>
          <ac:spMkLst>
            <pc:docMk/>
            <pc:sldMk cId="3593477108" sldId="375"/>
            <ac:spMk id="2" creationId="{323BC0CD-C4FB-813B-C782-D22141E78F07}"/>
          </ac:spMkLst>
        </pc:spChg>
        <pc:spChg chg="del">
          <ac:chgData name="David Hensle" userId="ed2c6474-51d9-4b27-9519-aa156e96c9cb" providerId="ADAL" clId="{F51FBC7F-E1BB-4718-AA1A-246E01888ADB}" dt="2023-06-29T00:03:06.806" v="172" actId="478"/>
          <ac:spMkLst>
            <pc:docMk/>
            <pc:sldMk cId="3593477108" sldId="375"/>
            <ac:spMk id="3" creationId="{622DD30C-D7C9-F4CB-34E2-0A978E35B053}"/>
          </ac:spMkLst>
        </pc:spChg>
        <pc:spChg chg="add del mod">
          <ac:chgData name="David Hensle" userId="ed2c6474-51d9-4b27-9519-aa156e96c9cb" providerId="ADAL" clId="{F51FBC7F-E1BB-4718-AA1A-246E01888ADB}" dt="2023-06-29T00:03:09.144" v="173" actId="478"/>
          <ac:spMkLst>
            <pc:docMk/>
            <pc:sldMk cId="3593477108" sldId="375"/>
            <ac:spMk id="6" creationId="{3F4EF333-15A4-3273-2D13-5FC699DD4C8C}"/>
          </ac:spMkLst>
        </pc:spChg>
        <pc:spChg chg="del">
          <ac:chgData name="David Hensle" userId="ed2c6474-51d9-4b27-9519-aa156e96c9cb" providerId="ADAL" clId="{F51FBC7F-E1BB-4718-AA1A-246E01888ADB}" dt="2023-06-29T00:03:03.444" v="171" actId="478"/>
          <ac:spMkLst>
            <pc:docMk/>
            <pc:sldMk cId="3593477108" sldId="375"/>
            <ac:spMk id="8" creationId="{19AB179E-FCCD-1C1A-05CD-F0B7DF2D0BD0}"/>
          </ac:spMkLst>
        </pc:spChg>
        <pc:spChg chg="add mod">
          <ac:chgData name="David Hensle" userId="ed2c6474-51d9-4b27-9519-aa156e96c9cb" providerId="ADAL" clId="{F51FBC7F-E1BB-4718-AA1A-246E01888ADB}" dt="2023-06-29T05:42:13.061" v="2975" actId="14100"/>
          <ac:spMkLst>
            <pc:docMk/>
            <pc:sldMk cId="3593477108" sldId="375"/>
            <ac:spMk id="12" creationId="{6000063A-86C1-DF5C-4FCA-DD9B37BDF792}"/>
          </ac:spMkLst>
        </pc:spChg>
        <pc:spChg chg="add del mod">
          <ac:chgData name="David Hensle" userId="ed2c6474-51d9-4b27-9519-aa156e96c9cb" providerId="ADAL" clId="{F51FBC7F-E1BB-4718-AA1A-246E01888ADB}" dt="2023-06-29T00:35:06.217" v="2492" actId="478"/>
          <ac:spMkLst>
            <pc:docMk/>
            <pc:sldMk cId="3593477108" sldId="375"/>
            <ac:spMk id="15" creationId="{0A26771F-8819-95C2-E017-594A74A011FE}"/>
          </ac:spMkLst>
        </pc:spChg>
        <pc:picChg chg="del">
          <ac:chgData name="David Hensle" userId="ed2c6474-51d9-4b27-9519-aa156e96c9cb" providerId="ADAL" clId="{F51FBC7F-E1BB-4718-AA1A-246E01888ADB}" dt="2023-06-29T00:03:10.731" v="174" actId="478"/>
          <ac:picMkLst>
            <pc:docMk/>
            <pc:sldMk cId="3593477108" sldId="375"/>
            <ac:picMk id="5" creationId="{2926F6F3-D9D2-4C42-C589-390B1B67EAFF}"/>
          </ac:picMkLst>
        </pc:picChg>
        <pc:picChg chg="add del mod">
          <ac:chgData name="David Hensle" userId="ed2c6474-51d9-4b27-9519-aa156e96c9cb" providerId="ADAL" clId="{F51FBC7F-E1BB-4718-AA1A-246E01888ADB}" dt="2023-06-29T00:14:46.086" v="315" actId="478"/>
          <ac:picMkLst>
            <pc:docMk/>
            <pc:sldMk cId="3593477108" sldId="375"/>
            <ac:picMk id="9" creationId="{C68C1800-4DD1-9372-18C4-B32FE32766EE}"/>
          </ac:picMkLst>
        </pc:picChg>
        <pc:picChg chg="add mod">
          <ac:chgData name="David Hensle" userId="ed2c6474-51d9-4b27-9519-aa156e96c9cb" providerId="ADAL" clId="{F51FBC7F-E1BB-4718-AA1A-246E01888ADB}" dt="2023-06-29T00:15:03.878" v="320" actId="1076"/>
          <ac:picMkLst>
            <pc:docMk/>
            <pc:sldMk cId="3593477108" sldId="375"/>
            <ac:picMk id="11" creationId="{39462A95-0CD3-95BD-29ED-6F6D617A5122}"/>
          </ac:picMkLst>
        </pc:picChg>
        <pc:picChg chg="add mod">
          <ac:chgData name="David Hensle" userId="ed2c6474-51d9-4b27-9519-aa156e96c9cb" providerId="ADAL" clId="{F51FBC7F-E1BB-4718-AA1A-246E01888ADB}" dt="2023-06-29T00:14:49.209" v="317" actId="1076"/>
          <ac:picMkLst>
            <pc:docMk/>
            <pc:sldMk cId="3593477108" sldId="375"/>
            <ac:picMk id="14" creationId="{0218B10E-38E4-EC03-DE71-B908AA419F63}"/>
          </ac:picMkLst>
        </pc:picChg>
      </pc:sldChg>
      <pc:sldChg chg="modSp mod">
        <pc:chgData name="David Hensle" userId="ed2c6474-51d9-4b27-9519-aa156e96c9cb" providerId="ADAL" clId="{F51FBC7F-E1BB-4718-AA1A-246E01888ADB}" dt="2023-06-29T00:34:04.913" v="2488" actId="313"/>
        <pc:sldMkLst>
          <pc:docMk/>
          <pc:sldMk cId="935842944" sldId="376"/>
        </pc:sldMkLst>
        <pc:spChg chg="mod">
          <ac:chgData name="David Hensle" userId="ed2c6474-51d9-4b27-9519-aa156e96c9cb" providerId="ADAL" clId="{F51FBC7F-E1BB-4718-AA1A-246E01888ADB}" dt="2023-06-29T00:26:02.158" v="1811" actId="20577"/>
          <ac:spMkLst>
            <pc:docMk/>
            <pc:sldMk cId="935842944" sldId="376"/>
            <ac:spMk id="2" creationId="{323BC0CD-C4FB-813B-C782-D22141E78F07}"/>
          </ac:spMkLst>
        </pc:spChg>
        <pc:spChg chg="mod">
          <ac:chgData name="David Hensle" userId="ed2c6474-51d9-4b27-9519-aa156e96c9cb" providerId="ADAL" clId="{F51FBC7F-E1BB-4718-AA1A-246E01888ADB}" dt="2023-06-29T00:34:04.913" v="2488" actId="313"/>
          <ac:spMkLst>
            <pc:docMk/>
            <pc:sldMk cId="935842944" sldId="376"/>
            <ac:spMk id="3" creationId="{622DD30C-D7C9-F4CB-34E2-0A978E35B053}"/>
          </ac:spMkLst>
        </pc:spChg>
      </pc:sldChg>
      <pc:sldChg chg="addSp delSp modSp mod">
        <pc:chgData name="David Hensle" userId="ed2c6474-51d9-4b27-9519-aa156e96c9cb" providerId="ADAL" clId="{F51FBC7F-E1BB-4718-AA1A-246E01888ADB}" dt="2023-06-29T06:41:12.448" v="7897" actId="6549"/>
        <pc:sldMkLst>
          <pc:docMk/>
          <pc:sldMk cId="3506928209" sldId="377"/>
        </pc:sldMkLst>
        <pc:spChg chg="mod">
          <ac:chgData name="David Hensle" userId="ed2c6474-51d9-4b27-9519-aa156e96c9cb" providerId="ADAL" clId="{F51FBC7F-E1BB-4718-AA1A-246E01888ADB}" dt="2023-06-29T00:41:17.734" v="2699" actId="313"/>
          <ac:spMkLst>
            <pc:docMk/>
            <pc:sldMk cId="3506928209" sldId="377"/>
            <ac:spMk id="2" creationId="{323BC0CD-C4FB-813B-C782-D22141E78F07}"/>
          </ac:spMkLst>
        </pc:spChg>
        <pc:spChg chg="add mod">
          <ac:chgData name="David Hensle" userId="ed2c6474-51d9-4b27-9519-aa156e96c9cb" providerId="ADAL" clId="{F51FBC7F-E1BB-4718-AA1A-246E01888ADB}" dt="2023-06-29T06:41:12.448" v="7897" actId="6549"/>
          <ac:spMkLst>
            <pc:docMk/>
            <pc:sldMk cId="3506928209" sldId="377"/>
            <ac:spMk id="3" creationId="{3669B93A-5CB3-2A40-ECAE-D0731D8CEA37}"/>
          </ac:spMkLst>
        </pc:spChg>
        <pc:spChg chg="del">
          <ac:chgData name="David Hensle" userId="ed2c6474-51d9-4b27-9519-aa156e96c9cb" providerId="ADAL" clId="{F51FBC7F-E1BB-4718-AA1A-246E01888ADB}" dt="2023-06-29T00:31:35.630" v="2463" actId="478"/>
          <ac:spMkLst>
            <pc:docMk/>
            <pc:sldMk cId="3506928209" sldId="377"/>
            <ac:spMk id="3" creationId="{622DD30C-D7C9-F4CB-34E2-0A978E35B053}"/>
          </ac:spMkLst>
        </pc:spChg>
        <pc:spChg chg="del">
          <ac:chgData name="David Hensle" userId="ed2c6474-51d9-4b27-9519-aa156e96c9cb" providerId="ADAL" clId="{F51FBC7F-E1BB-4718-AA1A-246E01888ADB}" dt="2023-06-29T00:31:35.630" v="2463" actId="478"/>
          <ac:spMkLst>
            <pc:docMk/>
            <pc:sldMk cId="3506928209" sldId="377"/>
            <ac:spMk id="4" creationId="{D3BF3CE8-DB26-4B2C-0653-37686729820F}"/>
          </ac:spMkLst>
        </pc:spChg>
        <pc:spChg chg="add mod">
          <ac:chgData name="David Hensle" userId="ed2c6474-51d9-4b27-9519-aa156e96c9cb" providerId="ADAL" clId="{F51FBC7F-E1BB-4718-AA1A-246E01888ADB}" dt="2023-06-29T05:49:12.096" v="3395" actId="122"/>
          <ac:spMkLst>
            <pc:docMk/>
            <pc:sldMk cId="3506928209" sldId="377"/>
            <ac:spMk id="6" creationId="{773856A0-8E69-8737-EF0D-35F3B6C145C1}"/>
          </ac:spMkLst>
        </pc:spChg>
        <pc:spChg chg="add del mod">
          <ac:chgData name="David Hensle" userId="ed2c6474-51d9-4b27-9519-aa156e96c9cb" providerId="ADAL" clId="{F51FBC7F-E1BB-4718-AA1A-246E01888ADB}" dt="2023-06-29T00:31:41.880" v="2464" actId="478"/>
          <ac:spMkLst>
            <pc:docMk/>
            <pc:sldMk cId="3506928209" sldId="377"/>
            <ac:spMk id="7" creationId="{54508F4F-7409-8830-AD1D-B4C7B9398195}"/>
          </ac:spMkLst>
        </pc:spChg>
        <pc:spChg chg="add mod">
          <ac:chgData name="David Hensle" userId="ed2c6474-51d9-4b27-9519-aa156e96c9cb" providerId="ADAL" clId="{F51FBC7F-E1BB-4718-AA1A-246E01888ADB}" dt="2023-06-29T05:49:21.986" v="3404" actId="20577"/>
          <ac:spMkLst>
            <pc:docMk/>
            <pc:sldMk cId="3506928209" sldId="377"/>
            <ac:spMk id="7" creationId="{BB3EF660-7AEA-D5CF-EAA1-50B8BFA00BE1}"/>
          </ac:spMkLst>
        </pc:spChg>
        <pc:spChg chg="add mod">
          <ac:chgData name="David Hensle" userId="ed2c6474-51d9-4b27-9519-aa156e96c9cb" providerId="ADAL" clId="{F51FBC7F-E1BB-4718-AA1A-246E01888ADB}" dt="2023-06-29T05:49:41.941" v="3408" actId="207"/>
          <ac:spMkLst>
            <pc:docMk/>
            <pc:sldMk cId="3506928209" sldId="377"/>
            <ac:spMk id="8" creationId="{DD40C87A-7561-F08E-852C-A92134ACBB3D}"/>
          </ac:spMkLst>
        </pc:spChg>
        <pc:spChg chg="del">
          <ac:chgData name="David Hensle" userId="ed2c6474-51d9-4b27-9519-aa156e96c9cb" providerId="ADAL" clId="{F51FBC7F-E1BB-4718-AA1A-246E01888ADB}" dt="2023-06-29T00:31:45.629" v="2465" actId="478"/>
          <ac:spMkLst>
            <pc:docMk/>
            <pc:sldMk cId="3506928209" sldId="377"/>
            <ac:spMk id="9" creationId="{0D79C366-4F86-B56B-EE81-BE80005FD058}"/>
          </ac:spMkLst>
        </pc:spChg>
        <pc:spChg chg="add mod">
          <ac:chgData name="David Hensle" userId="ed2c6474-51d9-4b27-9519-aa156e96c9cb" providerId="ADAL" clId="{F51FBC7F-E1BB-4718-AA1A-246E01888ADB}" dt="2023-06-29T05:50:37.189" v="3470" actId="1076"/>
          <ac:spMkLst>
            <pc:docMk/>
            <pc:sldMk cId="3506928209" sldId="377"/>
            <ac:spMk id="9" creationId="{EBF5C304-2265-FDE1-C367-6C1F5F188CF3}"/>
          </ac:spMkLst>
        </pc:spChg>
        <pc:spChg chg="add mod">
          <ac:chgData name="David Hensle" userId="ed2c6474-51d9-4b27-9519-aa156e96c9cb" providerId="ADAL" clId="{F51FBC7F-E1BB-4718-AA1A-246E01888ADB}" dt="2023-06-29T05:51:56.686" v="3605" actId="122"/>
          <ac:spMkLst>
            <pc:docMk/>
            <pc:sldMk cId="3506928209" sldId="377"/>
            <ac:spMk id="10" creationId="{CEEDBB0B-68F1-390A-B2A9-DF0C9E241EB2}"/>
          </ac:spMkLst>
        </pc:spChg>
        <pc:picChg chg="add mod">
          <ac:chgData name="David Hensle" userId="ed2c6474-51d9-4b27-9519-aa156e96c9cb" providerId="ADAL" clId="{F51FBC7F-E1BB-4718-AA1A-246E01888ADB}" dt="2023-06-29T05:48:34.670" v="3360" actId="1076"/>
          <ac:picMkLst>
            <pc:docMk/>
            <pc:sldMk cId="3506928209" sldId="377"/>
            <ac:picMk id="4" creationId="{D4128A4C-1783-6322-0C58-2AC625DF7018}"/>
          </ac:picMkLst>
        </pc:picChg>
        <pc:picChg chg="del">
          <ac:chgData name="David Hensle" userId="ed2c6474-51d9-4b27-9519-aa156e96c9cb" providerId="ADAL" clId="{F51FBC7F-E1BB-4718-AA1A-246E01888ADB}" dt="2023-06-29T00:31:45.629" v="2465" actId="478"/>
          <ac:picMkLst>
            <pc:docMk/>
            <pc:sldMk cId="3506928209" sldId="377"/>
            <ac:picMk id="5" creationId="{2926F6F3-D9D2-4C42-C589-390B1B67EAFF}"/>
          </ac:picMkLst>
        </pc:picChg>
        <pc:picChg chg="add mod">
          <ac:chgData name="David Hensle" userId="ed2c6474-51d9-4b27-9519-aa156e96c9cb" providerId="ADAL" clId="{F51FBC7F-E1BB-4718-AA1A-246E01888ADB}" dt="2023-06-29T05:48:34.670" v="3360" actId="1076"/>
          <ac:picMkLst>
            <pc:docMk/>
            <pc:sldMk cId="3506928209" sldId="377"/>
            <ac:picMk id="5" creationId="{34F75ECC-DFD8-3DA7-D678-B5EA7E7A0250}"/>
          </ac:picMkLst>
        </pc:picChg>
        <pc:picChg chg="del">
          <ac:chgData name="David Hensle" userId="ed2c6474-51d9-4b27-9519-aa156e96c9cb" providerId="ADAL" clId="{F51FBC7F-E1BB-4718-AA1A-246E01888ADB}" dt="2023-06-29T00:31:35.630" v="2463" actId="478"/>
          <ac:picMkLst>
            <pc:docMk/>
            <pc:sldMk cId="3506928209" sldId="377"/>
            <ac:picMk id="10" creationId="{77FD313E-ECA9-9291-B6D0-014059F7150D}"/>
          </ac:picMkLst>
        </pc:picChg>
        <pc:picChg chg="del">
          <ac:chgData name="David Hensle" userId="ed2c6474-51d9-4b27-9519-aa156e96c9cb" providerId="ADAL" clId="{F51FBC7F-E1BB-4718-AA1A-246E01888ADB}" dt="2023-06-29T00:31:45.629" v="2465" actId="478"/>
          <ac:picMkLst>
            <pc:docMk/>
            <pc:sldMk cId="3506928209" sldId="377"/>
            <ac:picMk id="14" creationId="{B22EC0F7-DDC2-F8E0-FC91-DEF7F6B3854E}"/>
          </ac:picMkLst>
        </pc:picChg>
      </pc:sldChg>
      <pc:sldChg chg="del">
        <pc:chgData name="David Hensle" userId="ed2c6474-51d9-4b27-9519-aa156e96c9cb" providerId="ADAL" clId="{F51FBC7F-E1BB-4718-AA1A-246E01888ADB}" dt="2023-06-29T06:11:05.429" v="5172" actId="47"/>
        <pc:sldMkLst>
          <pc:docMk/>
          <pc:sldMk cId="213036649" sldId="378"/>
        </pc:sldMkLst>
      </pc:sldChg>
      <pc:sldChg chg="del">
        <pc:chgData name="David Hensle" userId="ed2c6474-51d9-4b27-9519-aa156e96c9cb" providerId="ADAL" clId="{F51FBC7F-E1BB-4718-AA1A-246E01888ADB}" dt="2023-06-29T00:34:26.290" v="2489" actId="47"/>
        <pc:sldMkLst>
          <pc:docMk/>
          <pc:sldMk cId="3848667391" sldId="379"/>
        </pc:sldMkLst>
      </pc:sldChg>
      <pc:sldChg chg="del">
        <pc:chgData name="David Hensle" userId="ed2c6474-51d9-4b27-9519-aa156e96c9cb" providerId="ADAL" clId="{F51FBC7F-E1BB-4718-AA1A-246E01888ADB}" dt="2023-06-29T00:34:26.290" v="2489" actId="47"/>
        <pc:sldMkLst>
          <pc:docMk/>
          <pc:sldMk cId="3281116362" sldId="380"/>
        </pc:sldMkLst>
      </pc:sldChg>
      <pc:sldChg chg="modSp new mod">
        <pc:chgData name="David Hensle" userId="ed2c6474-51d9-4b27-9519-aa156e96c9cb" providerId="ADAL" clId="{F51FBC7F-E1BB-4718-AA1A-246E01888ADB}" dt="2023-06-29T00:16:25.762" v="334" actId="20577"/>
        <pc:sldMkLst>
          <pc:docMk/>
          <pc:sldMk cId="764368104" sldId="381"/>
        </pc:sldMkLst>
        <pc:spChg chg="mod">
          <ac:chgData name="David Hensle" userId="ed2c6474-51d9-4b27-9519-aa156e96c9cb" providerId="ADAL" clId="{F51FBC7F-E1BB-4718-AA1A-246E01888ADB}" dt="2023-06-29T00:02:03.936" v="67" actId="20577"/>
          <ac:spMkLst>
            <pc:docMk/>
            <pc:sldMk cId="764368104" sldId="381"/>
            <ac:spMk id="2" creationId="{3993AD63-A56D-A9C2-E15C-E689EE5C0362}"/>
          </ac:spMkLst>
        </pc:spChg>
        <pc:spChg chg="mod">
          <ac:chgData name="David Hensle" userId="ed2c6474-51d9-4b27-9519-aa156e96c9cb" providerId="ADAL" clId="{F51FBC7F-E1BB-4718-AA1A-246E01888ADB}" dt="2023-06-29T00:16:25.762" v="334" actId="20577"/>
          <ac:spMkLst>
            <pc:docMk/>
            <pc:sldMk cId="764368104" sldId="381"/>
            <ac:spMk id="3" creationId="{C3BB5E95-0F79-8E27-EDFA-680166EEF6D1}"/>
          </ac:spMkLst>
        </pc:spChg>
      </pc:sldChg>
      <pc:sldChg chg="modSp new mod">
        <pc:chgData name="David Hensle" userId="ed2c6474-51d9-4b27-9519-aa156e96c9cb" providerId="ADAL" clId="{F51FBC7F-E1BB-4718-AA1A-246E01888ADB}" dt="2023-06-29T05:42:30.094" v="2976" actId="1076"/>
        <pc:sldMkLst>
          <pc:docMk/>
          <pc:sldMk cId="2541126062" sldId="382"/>
        </pc:sldMkLst>
        <pc:spChg chg="mod">
          <ac:chgData name="David Hensle" userId="ed2c6474-51d9-4b27-9519-aa156e96c9cb" providerId="ADAL" clId="{F51FBC7F-E1BB-4718-AA1A-246E01888ADB}" dt="2023-06-29T00:16:34.839" v="359" actId="20577"/>
          <ac:spMkLst>
            <pc:docMk/>
            <pc:sldMk cId="2541126062" sldId="382"/>
            <ac:spMk id="2" creationId="{53B5EEC7-8C8E-DEC4-613E-0C6C52439089}"/>
          </ac:spMkLst>
        </pc:spChg>
        <pc:spChg chg="mod">
          <ac:chgData name="David Hensle" userId="ed2c6474-51d9-4b27-9519-aa156e96c9cb" providerId="ADAL" clId="{F51FBC7F-E1BB-4718-AA1A-246E01888ADB}" dt="2023-06-29T05:42:30.094" v="2976" actId="1076"/>
          <ac:spMkLst>
            <pc:docMk/>
            <pc:sldMk cId="2541126062" sldId="382"/>
            <ac:spMk id="3" creationId="{A77886EE-4AE3-5FC2-E3DE-F02309A4AFF2}"/>
          </ac:spMkLst>
        </pc:spChg>
      </pc:sldChg>
      <pc:sldChg chg="addSp delSp modSp new del mod">
        <pc:chgData name="David Hensle" userId="ed2c6474-51d9-4b27-9519-aa156e96c9cb" providerId="ADAL" clId="{F51FBC7F-E1BB-4718-AA1A-246E01888ADB}" dt="2023-06-29T05:59:58.911" v="4555" actId="47"/>
        <pc:sldMkLst>
          <pc:docMk/>
          <pc:sldMk cId="3400760466" sldId="383"/>
        </pc:sldMkLst>
        <pc:spChg chg="mod">
          <ac:chgData name="David Hensle" userId="ed2c6474-51d9-4b27-9519-aa156e96c9cb" providerId="ADAL" clId="{F51FBC7F-E1BB-4718-AA1A-246E01888ADB}" dt="2023-06-29T05:59:36.483" v="4550" actId="20577"/>
          <ac:spMkLst>
            <pc:docMk/>
            <pc:sldMk cId="3400760466" sldId="383"/>
            <ac:spMk id="2" creationId="{D972022F-0426-6B32-DD70-EC6496C0F23A}"/>
          </ac:spMkLst>
        </pc:spChg>
        <pc:spChg chg="del mod">
          <ac:chgData name="David Hensle" userId="ed2c6474-51d9-4b27-9519-aa156e96c9cb" providerId="ADAL" clId="{F51FBC7F-E1BB-4718-AA1A-246E01888ADB}" dt="2023-06-29T05:59:52.159" v="4553" actId="478"/>
          <ac:spMkLst>
            <pc:docMk/>
            <pc:sldMk cId="3400760466" sldId="383"/>
            <ac:spMk id="3" creationId="{0BDEA686-C5AE-A0D9-231C-9EEFEDE50041}"/>
          </ac:spMkLst>
        </pc:spChg>
        <pc:spChg chg="del mod">
          <ac:chgData name="David Hensle" userId="ed2c6474-51d9-4b27-9519-aa156e96c9cb" providerId="ADAL" clId="{F51FBC7F-E1BB-4718-AA1A-246E01888ADB}" dt="2023-06-29T05:50:06.986" v="3412" actId="478"/>
          <ac:spMkLst>
            <pc:docMk/>
            <pc:sldMk cId="3400760466" sldId="383"/>
            <ac:spMk id="4" creationId="{22DE7312-074B-492B-59BE-2E2DBFE3F049}"/>
          </ac:spMkLst>
        </pc:spChg>
        <pc:spChg chg="mod">
          <ac:chgData name="David Hensle" userId="ed2c6474-51d9-4b27-9519-aa156e96c9cb" providerId="ADAL" clId="{F51FBC7F-E1BB-4718-AA1A-246E01888ADB}" dt="2023-06-29T00:37:58.694" v="2508" actId="20577"/>
          <ac:spMkLst>
            <pc:docMk/>
            <pc:sldMk cId="3400760466" sldId="383"/>
            <ac:spMk id="5" creationId="{6DC03125-BB15-C093-C654-E8A50189248D}"/>
          </ac:spMkLst>
        </pc:spChg>
        <pc:spChg chg="add mod">
          <ac:chgData name="David Hensle" userId="ed2c6474-51d9-4b27-9519-aa156e96c9cb" providerId="ADAL" clId="{F51FBC7F-E1BB-4718-AA1A-246E01888ADB}" dt="2023-06-29T05:50:05.034" v="3411" actId="1076"/>
          <ac:spMkLst>
            <pc:docMk/>
            <pc:sldMk cId="3400760466" sldId="383"/>
            <ac:spMk id="6" creationId="{54F23699-21F9-208B-070F-DAEC3A9CF7C8}"/>
          </ac:spMkLst>
        </pc:spChg>
        <pc:spChg chg="del">
          <ac:chgData name="David Hensle" userId="ed2c6474-51d9-4b27-9519-aa156e96c9cb" providerId="ADAL" clId="{F51FBC7F-E1BB-4718-AA1A-246E01888ADB}" dt="2023-06-29T00:39:52.001" v="2531" actId="22"/>
          <ac:spMkLst>
            <pc:docMk/>
            <pc:sldMk cId="3400760466" sldId="383"/>
            <ac:spMk id="6" creationId="{F13A1683-123D-1066-443F-9126450F4621}"/>
          </ac:spMkLst>
        </pc:spChg>
        <pc:spChg chg="add mod">
          <ac:chgData name="David Hensle" userId="ed2c6474-51d9-4b27-9519-aa156e96c9cb" providerId="ADAL" clId="{F51FBC7F-E1BB-4718-AA1A-246E01888ADB}" dt="2023-06-29T05:50:06.986" v="3412" actId="478"/>
          <ac:spMkLst>
            <pc:docMk/>
            <pc:sldMk cId="3400760466" sldId="383"/>
            <ac:spMk id="8" creationId="{5D4C09E1-9CC1-1AF0-A229-D74AC5163AF3}"/>
          </ac:spMkLst>
        </pc:spChg>
        <pc:spChg chg="add mod">
          <ac:chgData name="David Hensle" userId="ed2c6474-51d9-4b27-9519-aa156e96c9cb" providerId="ADAL" clId="{F51FBC7F-E1BB-4718-AA1A-246E01888ADB}" dt="2023-06-29T05:59:50.374" v="4552" actId="1076"/>
          <ac:spMkLst>
            <pc:docMk/>
            <pc:sldMk cId="3400760466" sldId="383"/>
            <ac:spMk id="9" creationId="{1ABFDC44-468B-93F6-08AD-5C8C071AA687}"/>
          </ac:spMkLst>
        </pc:spChg>
        <pc:spChg chg="add mod">
          <ac:chgData name="David Hensle" userId="ed2c6474-51d9-4b27-9519-aa156e96c9cb" providerId="ADAL" clId="{F51FBC7F-E1BB-4718-AA1A-246E01888ADB}" dt="2023-06-29T05:59:52.159" v="4553" actId="478"/>
          <ac:spMkLst>
            <pc:docMk/>
            <pc:sldMk cId="3400760466" sldId="383"/>
            <ac:spMk id="13" creationId="{ECB66FED-BBB4-4C8F-1229-E4445D568440}"/>
          </ac:spMkLst>
        </pc:spChg>
        <pc:picChg chg="add del mod">
          <ac:chgData name="David Hensle" userId="ed2c6474-51d9-4b27-9519-aa156e96c9cb" providerId="ADAL" clId="{F51FBC7F-E1BB-4718-AA1A-246E01888ADB}" dt="2023-06-29T00:40:26.291" v="2533" actId="478"/>
          <ac:picMkLst>
            <pc:docMk/>
            <pc:sldMk cId="3400760466" sldId="383"/>
            <ac:picMk id="8" creationId="{43C43E0D-90E4-234A-93F6-1D919FED07A1}"/>
          </ac:picMkLst>
        </pc:picChg>
        <pc:picChg chg="add mod ord">
          <ac:chgData name="David Hensle" userId="ed2c6474-51d9-4b27-9519-aa156e96c9cb" providerId="ADAL" clId="{F51FBC7F-E1BB-4718-AA1A-246E01888ADB}" dt="2023-06-29T00:39:56.248" v="2532" actId="1076"/>
          <ac:picMkLst>
            <pc:docMk/>
            <pc:sldMk cId="3400760466" sldId="383"/>
            <ac:picMk id="10" creationId="{A37EA4CE-5A49-7CDB-D9C2-1AFCA17310C3}"/>
          </ac:picMkLst>
        </pc:picChg>
        <pc:picChg chg="add mod">
          <ac:chgData name="David Hensle" userId="ed2c6474-51d9-4b27-9519-aa156e96c9cb" providerId="ADAL" clId="{F51FBC7F-E1BB-4718-AA1A-246E01888ADB}" dt="2023-06-29T00:40:30.382" v="2535" actId="1076"/>
          <ac:picMkLst>
            <pc:docMk/>
            <pc:sldMk cId="3400760466" sldId="383"/>
            <ac:picMk id="12" creationId="{FFE6353E-C59D-6622-886B-4BB53EFD1D34}"/>
          </ac:picMkLst>
        </pc:picChg>
      </pc:sldChg>
      <pc:sldChg chg="addSp delSp modSp add mod">
        <pc:chgData name="David Hensle" userId="ed2c6474-51d9-4b27-9519-aa156e96c9cb" providerId="ADAL" clId="{F51FBC7F-E1BB-4718-AA1A-246E01888ADB}" dt="2023-06-29T06:42:28.365" v="7901" actId="20577"/>
        <pc:sldMkLst>
          <pc:docMk/>
          <pc:sldMk cId="718649908" sldId="384"/>
        </pc:sldMkLst>
        <pc:spChg chg="mod">
          <ac:chgData name="David Hensle" userId="ed2c6474-51d9-4b27-9519-aa156e96c9cb" providerId="ADAL" clId="{F51FBC7F-E1BB-4718-AA1A-246E01888ADB}" dt="2023-06-29T05:52:36.021" v="3633" actId="20577"/>
          <ac:spMkLst>
            <pc:docMk/>
            <pc:sldMk cId="718649908" sldId="384"/>
            <ac:spMk id="2" creationId="{323BC0CD-C4FB-813B-C782-D22141E78F07}"/>
          </ac:spMkLst>
        </pc:spChg>
        <pc:spChg chg="mod">
          <ac:chgData name="David Hensle" userId="ed2c6474-51d9-4b27-9519-aa156e96c9cb" providerId="ADAL" clId="{F51FBC7F-E1BB-4718-AA1A-246E01888ADB}" dt="2023-06-29T06:42:28.365" v="7901" actId="20577"/>
          <ac:spMkLst>
            <pc:docMk/>
            <pc:sldMk cId="718649908" sldId="384"/>
            <ac:spMk id="3" creationId="{3669B93A-5CB3-2A40-ECAE-D0731D8CEA37}"/>
          </ac:spMkLst>
        </pc:spChg>
        <pc:spChg chg="mod">
          <ac:chgData name="David Hensle" userId="ed2c6474-51d9-4b27-9519-aa156e96c9cb" providerId="ADAL" clId="{F51FBC7F-E1BB-4718-AA1A-246E01888ADB}" dt="2023-06-29T06:40:52.409" v="7895" actId="1076"/>
          <ac:spMkLst>
            <pc:docMk/>
            <pc:sldMk cId="718649908" sldId="384"/>
            <ac:spMk id="6" creationId="{773856A0-8E69-8737-EF0D-35F3B6C145C1}"/>
          </ac:spMkLst>
        </pc:spChg>
        <pc:spChg chg="mod">
          <ac:chgData name="David Hensle" userId="ed2c6474-51d9-4b27-9519-aa156e96c9cb" providerId="ADAL" clId="{F51FBC7F-E1BB-4718-AA1A-246E01888ADB}" dt="2023-06-29T06:40:52.409" v="7895" actId="1076"/>
          <ac:spMkLst>
            <pc:docMk/>
            <pc:sldMk cId="718649908" sldId="384"/>
            <ac:spMk id="7" creationId="{BB3EF660-7AEA-D5CF-EAA1-50B8BFA00BE1}"/>
          </ac:spMkLst>
        </pc:spChg>
        <pc:spChg chg="del">
          <ac:chgData name="David Hensle" userId="ed2c6474-51d9-4b27-9519-aa156e96c9cb" providerId="ADAL" clId="{F51FBC7F-E1BB-4718-AA1A-246E01888ADB}" dt="2023-06-29T05:54:58.425" v="3990" actId="478"/>
          <ac:spMkLst>
            <pc:docMk/>
            <pc:sldMk cId="718649908" sldId="384"/>
            <ac:spMk id="8" creationId="{DD40C87A-7561-F08E-852C-A92134ACBB3D}"/>
          </ac:spMkLst>
        </pc:spChg>
        <pc:spChg chg="del">
          <ac:chgData name="David Hensle" userId="ed2c6474-51d9-4b27-9519-aa156e96c9cb" providerId="ADAL" clId="{F51FBC7F-E1BB-4718-AA1A-246E01888ADB}" dt="2023-06-29T05:56:27.100" v="4063" actId="478"/>
          <ac:spMkLst>
            <pc:docMk/>
            <pc:sldMk cId="718649908" sldId="384"/>
            <ac:spMk id="9" creationId="{EBF5C304-2265-FDE1-C367-6C1F5F188CF3}"/>
          </ac:spMkLst>
        </pc:spChg>
        <pc:spChg chg="del">
          <ac:chgData name="David Hensle" userId="ed2c6474-51d9-4b27-9519-aa156e96c9cb" providerId="ADAL" clId="{F51FBC7F-E1BB-4718-AA1A-246E01888ADB}" dt="2023-06-29T05:55:44.537" v="4048" actId="478"/>
          <ac:spMkLst>
            <pc:docMk/>
            <pc:sldMk cId="718649908" sldId="384"/>
            <ac:spMk id="10" creationId="{CEEDBB0B-68F1-390A-B2A9-DF0C9E241EB2}"/>
          </ac:spMkLst>
        </pc:spChg>
        <pc:spChg chg="add del">
          <ac:chgData name="David Hensle" userId="ed2c6474-51d9-4b27-9519-aa156e96c9cb" providerId="ADAL" clId="{F51FBC7F-E1BB-4718-AA1A-246E01888ADB}" dt="2023-06-29T05:54:52.845" v="3986" actId="22"/>
          <ac:spMkLst>
            <pc:docMk/>
            <pc:sldMk cId="718649908" sldId="384"/>
            <ac:spMk id="12" creationId="{C87162AE-D5F9-FF51-504D-A1E5C6516D0E}"/>
          </ac:spMkLst>
        </pc:spChg>
        <pc:spChg chg="add del">
          <ac:chgData name="David Hensle" userId="ed2c6474-51d9-4b27-9519-aa156e96c9cb" providerId="ADAL" clId="{F51FBC7F-E1BB-4718-AA1A-246E01888ADB}" dt="2023-06-29T05:55:56.484" v="4055" actId="22"/>
          <ac:spMkLst>
            <pc:docMk/>
            <pc:sldMk cId="718649908" sldId="384"/>
            <ac:spMk id="16" creationId="{1844BF9E-4D79-CCF0-5A18-43CD6E4F9549}"/>
          </ac:spMkLst>
        </pc:spChg>
        <pc:picChg chg="del mod">
          <ac:chgData name="David Hensle" userId="ed2c6474-51d9-4b27-9519-aa156e96c9cb" providerId="ADAL" clId="{F51FBC7F-E1BB-4718-AA1A-246E01888ADB}" dt="2023-06-29T05:55:52.120" v="4049" actId="478"/>
          <ac:picMkLst>
            <pc:docMk/>
            <pc:sldMk cId="718649908" sldId="384"/>
            <ac:picMk id="4" creationId="{D4128A4C-1783-6322-0C58-2AC625DF7018}"/>
          </ac:picMkLst>
        </pc:picChg>
        <pc:picChg chg="del">
          <ac:chgData name="David Hensle" userId="ed2c6474-51d9-4b27-9519-aa156e96c9cb" providerId="ADAL" clId="{F51FBC7F-E1BB-4718-AA1A-246E01888ADB}" dt="2023-06-29T05:54:56.515" v="3989" actId="478"/>
          <ac:picMkLst>
            <pc:docMk/>
            <pc:sldMk cId="718649908" sldId="384"/>
            <ac:picMk id="5" creationId="{34F75ECC-DFD8-3DA7-D678-B5EA7E7A0250}"/>
          </ac:picMkLst>
        </pc:picChg>
        <pc:picChg chg="add mod modCrop">
          <ac:chgData name="David Hensle" userId="ed2c6474-51d9-4b27-9519-aa156e96c9cb" providerId="ADAL" clId="{F51FBC7F-E1BB-4718-AA1A-246E01888ADB}" dt="2023-06-29T06:40:52.409" v="7895" actId="1076"/>
          <ac:picMkLst>
            <pc:docMk/>
            <pc:sldMk cId="718649908" sldId="384"/>
            <ac:picMk id="14" creationId="{286B6E27-6FF6-5CBC-9004-168575C1D3F5}"/>
          </ac:picMkLst>
        </pc:picChg>
        <pc:picChg chg="add mod modCrop">
          <ac:chgData name="David Hensle" userId="ed2c6474-51d9-4b27-9519-aa156e96c9cb" providerId="ADAL" clId="{F51FBC7F-E1BB-4718-AA1A-246E01888ADB}" dt="2023-06-29T06:40:52.409" v="7895" actId="1076"/>
          <ac:picMkLst>
            <pc:docMk/>
            <pc:sldMk cId="718649908" sldId="384"/>
            <ac:picMk id="18" creationId="{343905E2-77BE-D277-0CE5-841097B3CBAE}"/>
          </ac:picMkLst>
        </pc:picChg>
      </pc:sldChg>
      <pc:sldChg chg="addSp delSp modSp add mod modAnim">
        <pc:chgData name="David Hensle" userId="ed2c6474-51d9-4b27-9519-aa156e96c9cb" providerId="ADAL" clId="{F51FBC7F-E1BB-4718-AA1A-246E01888ADB}" dt="2023-06-29T06:18:07.249" v="5864" actId="207"/>
        <pc:sldMkLst>
          <pc:docMk/>
          <pc:sldMk cId="3604550307" sldId="385"/>
        </pc:sldMkLst>
        <pc:spChg chg="mod">
          <ac:chgData name="David Hensle" userId="ed2c6474-51d9-4b27-9519-aa156e96c9cb" providerId="ADAL" clId="{F51FBC7F-E1BB-4718-AA1A-246E01888ADB}" dt="2023-06-29T06:00:25.424" v="4590" actId="20577"/>
          <ac:spMkLst>
            <pc:docMk/>
            <pc:sldMk cId="3604550307" sldId="385"/>
            <ac:spMk id="2" creationId="{323BC0CD-C4FB-813B-C782-D22141E78F07}"/>
          </ac:spMkLst>
        </pc:spChg>
        <pc:spChg chg="mod">
          <ac:chgData name="David Hensle" userId="ed2c6474-51d9-4b27-9519-aa156e96c9cb" providerId="ADAL" clId="{F51FBC7F-E1BB-4718-AA1A-246E01888ADB}" dt="2023-06-29T06:04:04.875" v="4820" actId="21"/>
          <ac:spMkLst>
            <pc:docMk/>
            <pc:sldMk cId="3604550307" sldId="385"/>
            <ac:spMk id="3" creationId="{3669B93A-5CB3-2A40-ECAE-D0731D8CEA37}"/>
          </ac:spMkLst>
        </pc:spChg>
        <pc:spChg chg="del">
          <ac:chgData name="David Hensle" userId="ed2c6474-51d9-4b27-9519-aa156e96c9cb" providerId="ADAL" clId="{F51FBC7F-E1BB-4718-AA1A-246E01888ADB}" dt="2023-06-29T06:01:05.511" v="4646" actId="478"/>
          <ac:spMkLst>
            <pc:docMk/>
            <pc:sldMk cId="3604550307" sldId="385"/>
            <ac:spMk id="6" creationId="{773856A0-8E69-8737-EF0D-35F3B6C145C1}"/>
          </ac:spMkLst>
        </pc:spChg>
        <pc:spChg chg="del">
          <ac:chgData name="David Hensle" userId="ed2c6474-51d9-4b27-9519-aa156e96c9cb" providerId="ADAL" clId="{F51FBC7F-E1BB-4718-AA1A-246E01888ADB}" dt="2023-06-29T06:01:05.511" v="4646" actId="478"/>
          <ac:spMkLst>
            <pc:docMk/>
            <pc:sldMk cId="3604550307" sldId="385"/>
            <ac:spMk id="7" creationId="{BB3EF660-7AEA-D5CF-EAA1-50B8BFA00BE1}"/>
          </ac:spMkLst>
        </pc:spChg>
        <pc:spChg chg="add del">
          <ac:chgData name="David Hensle" userId="ed2c6474-51d9-4b27-9519-aa156e96c9cb" providerId="ADAL" clId="{F51FBC7F-E1BB-4718-AA1A-246E01888ADB}" dt="2023-06-29T06:03:47.352" v="4812" actId="22"/>
          <ac:spMkLst>
            <pc:docMk/>
            <pc:sldMk cId="3604550307" sldId="385"/>
            <ac:spMk id="9" creationId="{D2F3A0F8-6B10-DF70-D07C-CF6094D82AFB}"/>
          </ac:spMkLst>
        </pc:spChg>
        <pc:spChg chg="add mod">
          <ac:chgData name="David Hensle" userId="ed2c6474-51d9-4b27-9519-aa156e96c9cb" providerId="ADAL" clId="{F51FBC7F-E1BB-4718-AA1A-246E01888ADB}" dt="2023-06-29T06:04:26.867" v="4836" actId="1076"/>
          <ac:spMkLst>
            <pc:docMk/>
            <pc:sldMk cId="3604550307" sldId="385"/>
            <ac:spMk id="13" creationId="{281E8851-426F-D854-8074-0438CA178F62}"/>
          </ac:spMkLst>
        </pc:spChg>
        <pc:spChg chg="add mod">
          <ac:chgData name="David Hensle" userId="ed2c6474-51d9-4b27-9519-aa156e96c9cb" providerId="ADAL" clId="{F51FBC7F-E1BB-4718-AA1A-246E01888ADB}" dt="2023-06-29T06:06:04.374" v="5018" actId="122"/>
          <ac:spMkLst>
            <pc:docMk/>
            <pc:sldMk cId="3604550307" sldId="385"/>
            <ac:spMk id="15" creationId="{76C8641A-0820-A85D-8643-1E6E1C9F642E}"/>
          </ac:spMkLst>
        </pc:spChg>
        <pc:spChg chg="add mod">
          <ac:chgData name="David Hensle" userId="ed2c6474-51d9-4b27-9519-aa156e96c9cb" providerId="ADAL" clId="{F51FBC7F-E1BB-4718-AA1A-246E01888ADB}" dt="2023-06-29T06:08:53.569" v="5104" actId="1076"/>
          <ac:spMkLst>
            <pc:docMk/>
            <pc:sldMk cId="3604550307" sldId="385"/>
            <ac:spMk id="16" creationId="{1B22E345-EA48-FC80-F95C-48F6722B1F9F}"/>
          </ac:spMkLst>
        </pc:spChg>
        <pc:spChg chg="add del">
          <ac:chgData name="David Hensle" userId="ed2c6474-51d9-4b27-9519-aa156e96c9cb" providerId="ADAL" clId="{F51FBC7F-E1BB-4718-AA1A-246E01888ADB}" dt="2023-06-29T06:06:25.163" v="5026" actId="22"/>
          <ac:spMkLst>
            <pc:docMk/>
            <pc:sldMk cId="3604550307" sldId="385"/>
            <ac:spMk id="19" creationId="{8489AFAF-A972-D181-8BD0-A6E06E1DFD65}"/>
          </ac:spMkLst>
        </pc:spChg>
        <pc:spChg chg="add del">
          <ac:chgData name="David Hensle" userId="ed2c6474-51d9-4b27-9519-aa156e96c9cb" providerId="ADAL" clId="{F51FBC7F-E1BB-4718-AA1A-246E01888ADB}" dt="2023-06-29T06:06:57.081" v="5035" actId="22"/>
          <ac:spMkLst>
            <pc:docMk/>
            <pc:sldMk cId="3604550307" sldId="385"/>
            <ac:spMk id="23" creationId="{2BB729BB-F185-E1CE-BBCF-CD57DB78FF60}"/>
          </ac:spMkLst>
        </pc:spChg>
        <pc:spChg chg="add del">
          <ac:chgData name="David Hensle" userId="ed2c6474-51d9-4b27-9519-aa156e96c9cb" providerId="ADAL" clId="{F51FBC7F-E1BB-4718-AA1A-246E01888ADB}" dt="2023-06-29T06:07:23.493" v="5058" actId="22"/>
          <ac:spMkLst>
            <pc:docMk/>
            <pc:sldMk cId="3604550307" sldId="385"/>
            <ac:spMk id="27" creationId="{DEEA3EAF-636C-C966-01F6-BFA2CF094853}"/>
          </ac:spMkLst>
        </pc:spChg>
        <pc:spChg chg="add del">
          <ac:chgData name="David Hensle" userId="ed2c6474-51d9-4b27-9519-aa156e96c9cb" providerId="ADAL" clId="{F51FBC7F-E1BB-4718-AA1A-246E01888ADB}" dt="2023-06-29T06:07:26.301" v="5060" actId="22"/>
          <ac:spMkLst>
            <pc:docMk/>
            <pc:sldMk cId="3604550307" sldId="385"/>
            <ac:spMk id="29" creationId="{83DAE0E5-EC38-82D6-B0E9-1D4A1B0C5791}"/>
          </ac:spMkLst>
        </pc:spChg>
        <pc:spChg chg="add mod">
          <ac:chgData name="David Hensle" userId="ed2c6474-51d9-4b27-9519-aa156e96c9cb" providerId="ADAL" clId="{F51FBC7F-E1BB-4718-AA1A-246E01888ADB}" dt="2023-06-29T06:08:15.223" v="5076" actId="14100"/>
          <ac:spMkLst>
            <pc:docMk/>
            <pc:sldMk cId="3604550307" sldId="385"/>
            <ac:spMk id="32" creationId="{BC4D9DB8-D4B7-0BD8-85A0-F1747E39DB0E}"/>
          </ac:spMkLst>
        </pc:spChg>
        <pc:spChg chg="add mod">
          <ac:chgData name="David Hensle" userId="ed2c6474-51d9-4b27-9519-aa156e96c9cb" providerId="ADAL" clId="{F51FBC7F-E1BB-4718-AA1A-246E01888ADB}" dt="2023-06-29T06:08:40.525" v="5101" actId="1076"/>
          <ac:spMkLst>
            <pc:docMk/>
            <pc:sldMk cId="3604550307" sldId="385"/>
            <ac:spMk id="33" creationId="{22A387D9-0EDE-7A5A-CBA6-F8A533D6762C}"/>
          </ac:spMkLst>
        </pc:spChg>
        <pc:spChg chg="add mod">
          <ac:chgData name="David Hensle" userId="ed2c6474-51d9-4b27-9519-aa156e96c9cb" providerId="ADAL" clId="{F51FBC7F-E1BB-4718-AA1A-246E01888ADB}" dt="2023-06-29T06:09:11.371" v="5111" actId="122"/>
          <ac:spMkLst>
            <pc:docMk/>
            <pc:sldMk cId="3604550307" sldId="385"/>
            <ac:spMk id="34" creationId="{7A39ADE8-CFA5-5D28-6B90-89B3B4CF78E8}"/>
          </ac:spMkLst>
        </pc:spChg>
        <pc:spChg chg="add mod">
          <ac:chgData name="David Hensle" userId="ed2c6474-51d9-4b27-9519-aa156e96c9cb" providerId="ADAL" clId="{F51FBC7F-E1BB-4718-AA1A-246E01888ADB}" dt="2023-06-29T06:09:29.161" v="5120" actId="20577"/>
          <ac:spMkLst>
            <pc:docMk/>
            <pc:sldMk cId="3604550307" sldId="385"/>
            <ac:spMk id="35" creationId="{7A9CC1D3-A43B-CB76-64A0-EEA1CDF2C8A8}"/>
          </ac:spMkLst>
        </pc:spChg>
        <pc:spChg chg="add mod">
          <ac:chgData name="David Hensle" userId="ed2c6474-51d9-4b27-9519-aa156e96c9cb" providerId="ADAL" clId="{F51FBC7F-E1BB-4718-AA1A-246E01888ADB}" dt="2023-06-29T06:18:07.249" v="5864" actId="207"/>
          <ac:spMkLst>
            <pc:docMk/>
            <pc:sldMk cId="3604550307" sldId="385"/>
            <ac:spMk id="36" creationId="{8AE05566-48FF-8FB2-161F-41610F604420}"/>
          </ac:spMkLst>
        </pc:spChg>
        <pc:picChg chg="add mod modCrop">
          <ac:chgData name="David Hensle" userId="ed2c6474-51d9-4b27-9519-aa156e96c9cb" providerId="ADAL" clId="{F51FBC7F-E1BB-4718-AA1A-246E01888ADB}" dt="2023-06-29T06:04:52.202" v="4838" actId="732"/>
          <ac:picMkLst>
            <pc:docMk/>
            <pc:sldMk cId="3604550307" sldId="385"/>
            <ac:picMk id="5" creationId="{2CD440A1-AABF-7DCF-3B1F-253E2E49DA36}"/>
          </ac:picMkLst>
        </pc:picChg>
        <pc:picChg chg="add mod">
          <ac:chgData name="David Hensle" userId="ed2c6474-51d9-4b27-9519-aa156e96c9cb" providerId="ADAL" clId="{F51FBC7F-E1BB-4718-AA1A-246E01888ADB}" dt="2023-06-29T06:05:57.135" v="5015" actId="1076"/>
          <ac:picMkLst>
            <pc:docMk/>
            <pc:sldMk cId="3604550307" sldId="385"/>
            <ac:picMk id="11" creationId="{06363917-EC62-EB2C-5F20-C8C8F01B42D9}"/>
          </ac:picMkLst>
        </pc:picChg>
        <pc:picChg chg="del">
          <ac:chgData name="David Hensle" userId="ed2c6474-51d9-4b27-9519-aa156e96c9cb" providerId="ADAL" clId="{F51FBC7F-E1BB-4718-AA1A-246E01888ADB}" dt="2023-06-29T06:01:05.511" v="4646" actId="478"/>
          <ac:picMkLst>
            <pc:docMk/>
            <pc:sldMk cId="3604550307" sldId="385"/>
            <ac:picMk id="14" creationId="{286B6E27-6FF6-5CBC-9004-168575C1D3F5}"/>
          </ac:picMkLst>
        </pc:picChg>
        <pc:picChg chg="del">
          <ac:chgData name="David Hensle" userId="ed2c6474-51d9-4b27-9519-aa156e96c9cb" providerId="ADAL" clId="{F51FBC7F-E1BB-4718-AA1A-246E01888ADB}" dt="2023-06-29T06:01:05.511" v="4646" actId="478"/>
          <ac:picMkLst>
            <pc:docMk/>
            <pc:sldMk cId="3604550307" sldId="385"/>
            <ac:picMk id="18" creationId="{343905E2-77BE-D277-0CE5-841097B3CBAE}"/>
          </ac:picMkLst>
        </pc:picChg>
        <pc:picChg chg="add mod">
          <ac:chgData name="David Hensle" userId="ed2c6474-51d9-4b27-9519-aa156e96c9cb" providerId="ADAL" clId="{F51FBC7F-E1BB-4718-AA1A-246E01888ADB}" dt="2023-06-29T06:08:53.569" v="5104" actId="1076"/>
          <ac:picMkLst>
            <pc:docMk/>
            <pc:sldMk cId="3604550307" sldId="385"/>
            <ac:picMk id="21" creationId="{EFB7C011-A2DB-A03A-33EC-67D8CDD35703}"/>
          </ac:picMkLst>
        </pc:picChg>
        <pc:picChg chg="add del mod">
          <ac:chgData name="David Hensle" userId="ed2c6474-51d9-4b27-9519-aa156e96c9cb" providerId="ADAL" clId="{F51FBC7F-E1BB-4718-AA1A-246E01888ADB}" dt="2023-06-29T06:07:03.279" v="5038" actId="478"/>
          <ac:picMkLst>
            <pc:docMk/>
            <pc:sldMk cId="3604550307" sldId="385"/>
            <ac:picMk id="25" creationId="{624F2683-07DF-5C02-B7DB-7192AE28C8F7}"/>
          </ac:picMkLst>
        </pc:picChg>
        <pc:picChg chg="add mod">
          <ac:chgData name="David Hensle" userId="ed2c6474-51d9-4b27-9519-aa156e96c9cb" providerId="ADAL" clId="{F51FBC7F-E1BB-4718-AA1A-246E01888ADB}" dt="2023-06-29T06:09:18.174" v="5114" actId="1076"/>
          <ac:picMkLst>
            <pc:docMk/>
            <pc:sldMk cId="3604550307" sldId="385"/>
            <ac:picMk id="31" creationId="{D58C3518-FCAD-36B3-F0AB-FCD6A882C3DA}"/>
          </ac:picMkLst>
        </pc:picChg>
      </pc:sldChg>
      <pc:sldChg chg="delSp modSp add mod modAnim">
        <pc:chgData name="David Hensle" userId="ed2c6474-51d9-4b27-9519-aa156e96c9cb" providerId="ADAL" clId="{F51FBC7F-E1BB-4718-AA1A-246E01888ADB}" dt="2023-06-29T06:43:12.563" v="7914" actId="20577"/>
        <pc:sldMkLst>
          <pc:docMk/>
          <pc:sldMk cId="896312637" sldId="386"/>
        </pc:sldMkLst>
        <pc:spChg chg="mod">
          <ac:chgData name="David Hensle" userId="ed2c6474-51d9-4b27-9519-aa156e96c9cb" providerId="ADAL" clId="{F51FBC7F-E1BB-4718-AA1A-246E01888ADB}" dt="2023-06-29T06:11:57.353" v="5204" actId="20577"/>
          <ac:spMkLst>
            <pc:docMk/>
            <pc:sldMk cId="896312637" sldId="386"/>
            <ac:spMk id="2" creationId="{323BC0CD-C4FB-813B-C782-D22141E78F07}"/>
          </ac:spMkLst>
        </pc:spChg>
        <pc:spChg chg="mod">
          <ac:chgData name="David Hensle" userId="ed2c6474-51d9-4b27-9519-aa156e96c9cb" providerId="ADAL" clId="{F51FBC7F-E1BB-4718-AA1A-246E01888ADB}" dt="2023-06-29T06:43:12.563" v="7914" actId="20577"/>
          <ac:spMkLst>
            <pc:docMk/>
            <pc:sldMk cId="896312637" sldId="386"/>
            <ac:spMk id="3" creationId="{3669B93A-5CB3-2A40-ECAE-D0731D8CEA37}"/>
          </ac:spMkLst>
        </pc:spChg>
        <pc:spChg chg="del">
          <ac:chgData name="David Hensle" userId="ed2c6474-51d9-4b27-9519-aa156e96c9cb" providerId="ADAL" clId="{F51FBC7F-E1BB-4718-AA1A-246E01888ADB}" dt="2023-06-29T06:16:42.268" v="5672" actId="478"/>
          <ac:spMkLst>
            <pc:docMk/>
            <pc:sldMk cId="896312637" sldId="386"/>
            <ac:spMk id="6" creationId="{773856A0-8E69-8737-EF0D-35F3B6C145C1}"/>
          </ac:spMkLst>
        </pc:spChg>
        <pc:spChg chg="del">
          <ac:chgData name="David Hensle" userId="ed2c6474-51d9-4b27-9519-aa156e96c9cb" providerId="ADAL" clId="{F51FBC7F-E1BB-4718-AA1A-246E01888ADB}" dt="2023-06-29T06:16:42.268" v="5672" actId="478"/>
          <ac:spMkLst>
            <pc:docMk/>
            <pc:sldMk cId="896312637" sldId="386"/>
            <ac:spMk id="7" creationId="{BB3EF660-7AEA-D5CF-EAA1-50B8BFA00BE1}"/>
          </ac:spMkLst>
        </pc:spChg>
        <pc:picChg chg="del">
          <ac:chgData name="David Hensle" userId="ed2c6474-51d9-4b27-9519-aa156e96c9cb" providerId="ADAL" clId="{F51FBC7F-E1BB-4718-AA1A-246E01888ADB}" dt="2023-06-29T06:16:42.268" v="5672" actId="478"/>
          <ac:picMkLst>
            <pc:docMk/>
            <pc:sldMk cId="896312637" sldId="386"/>
            <ac:picMk id="14" creationId="{286B6E27-6FF6-5CBC-9004-168575C1D3F5}"/>
          </ac:picMkLst>
        </pc:picChg>
        <pc:picChg chg="del">
          <ac:chgData name="David Hensle" userId="ed2c6474-51d9-4b27-9519-aa156e96c9cb" providerId="ADAL" clId="{F51FBC7F-E1BB-4718-AA1A-246E01888ADB}" dt="2023-06-29T06:16:42.268" v="5672" actId="478"/>
          <ac:picMkLst>
            <pc:docMk/>
            <pc:sldMk cId="896312637" sldId="386"/>
            <ac:picMk id="18" creationId="{343905E2-77BE-D277-0CE5-841097B3CBAE}"/>
          </ac:picMkLst>
        </pc:picChg>
      </pc:sldChg>
      <pc:sldChg chg="modSp add mod">
        <pc:chgData name="David Hensle" userId="ed2c6474-51d9-4b27-9519-aa156e96c9cb" providerId="ADAL" clId="{F51FBC7F-E1BB-4718-AA1A-246E01888ADB}" dt="2023-06-29T06:37:05.363" v="7819" actId="20577"/>
        <pc:sldMkLst>
          <pc:docMk/>
          <pc:sldMk cId="289479297" sldId="387"/>
        </pc:sldMkLst>
        <pc:spChg chg="mod">
          <ac:chgData name="David Hensle" userId="ed2c6474-51d9-4b27-9519-aa156e96c9cb" providerId="ADAL" clId="{F51FBC7F-E1BB-4718-AA1A-246E01888ADB}" dt="2023-06-29T06:30:03.220" v="6732" actId="20577"/>
          <ac:spMkLst>
            <pc:docMk/>
            <pc:sldMk cId="289479297" sldId="387"/>
            <ac:spMk id="4" creationId="{9696B65E-A467-A4AB-2058-27A7BF03B9E8}"/>
          </ac:spMkLst>
        </pc:spChg>
        <pc:spChg chg="mod">
          <ac:chgData name="David Hensle" userId="ed2c6474-51d9-4b27-9519-aa156e96c9cb" providerId="ADAL" clId="{F51FBC7F-E1BB-4718-AA1A-246E01888ADB}" dt="2023-06-29T06:37:05.363" v="7819" actId="20577"/>
          <ac:spMkLst>
            <pc:docMk/>
            <pc:sldMk cId="289479297" sldId="387"/>
            <ac:spMk id="6" creationId="{5A983CE3-1E43-0EDB-ABE5-35AB9DCBCE81}"/>
          </ac:spMkLst>
        </pc:spChg>
      </pc:sldChg>
      <pc:sldChg chg="addSp delSp modSp add mod modAnim">
        <pc:chgData name="David Hensle" userId="ed2c6474-51d9-4b27-9519-aa156e96c9cb" providerId="ADAL" clId="{F51FBC7F-E1BB-4718-AA1A-246E01888ADB}" dt="2023-06-29T06:40:15.035" v="7891"/>
        <pc:sldMkLst>
          <pc:docMk/>
          <pc:sldMk cId="1202221861" sldId="388"/>
        </pc:sldMkLst>
        <pc:spChg chg="mod">
          <ac:chgData name="David Hensle" userId="ed2c6474-51d9-4b27-9519-aa156e96c9cb" providerId="ADAL" clId="{F51FBC7F-E1BB-4718-AA1A-246E01888ADB}" dt="2023-06-29T06:22:12.276" v="6241" actId="20577"/>
          <ac:spMkLst>
            <pc:docMk/>
            <pc:sldMk cId="1202221861" sldId="388"/>
            <ac:spMk id="2" creationId="{323BC0CD-C4FB-813B-C782-D22141E78F07}"/>
          </ac:spMkLst>
        </pc:spChg>
        <pc:spChg chg="mod">
          <ac:chgData name="David Hensle" userId="ed2c6474-51d9-4b27-9519-aa156e96c9cb" providerId="ADAL" clId="{F51FBC7F-E1BB-4718-AA1A-246E01888ADB}" dt="2023-06-29T06:29:32.530" v="6715" actId="14100"/>
          <ac:spMkLst>
            <pc:docMk/>
            <pc:sldMk cId="1202221861" sldId="388"/>
            <ac:spMk id="3" creationId="{3669B93A-5CB3-2A40-ECAE-D0731D8CEA37}"/>
          </ac:spMkLst>
        </pc:spChg>
        <pc:spChg chg="add del mod">
          <ac:chgData name="David Hensle" userId="ed2c6474-51d9-4b27-9519-aa156e96c9cb" providerId="ADAL" clId="{F51FBC7F-E1BB-4718-AA1A-246E01888ADB}" dt="2023-06-29T06:24:27.552" v="6350" actId="478"/>
          <ac:spMkLst>
            <pc:docMk/>
            <pc:sldMk cId="1202221861" sldId="388"/>
            <ac:spMk id="5" creationId="{F21CE0A5-A98C-B521-7367-3B2AB4B1408F}"/>
          </ac:spMkLst>
        </pc:spChg>
        <pc:spChg chg="add mod">
          <ac:chgData name="David Hensle" userId="ed2c6474-51d9-4b27-9519-aa156e96c9cb" providerId="ADAL" clId="{F51FBC7F-E1BB-4718-AA1A-246E01888ADB}" dt="2023-06-29T06:29:39.176" v="6718" actId="20577"/>
          <ac:spMkLst>
            <pc:docMk/>
            <pc:sldMk cId="1202221861" sldId="388"/>
            <ac:spMk id="12" creationId="{0C0A1635-B8E0-D724-9775-D8F58DC633B7}"/>
          </ac:spMkLst>
        </pc:spChg>
        <pc:picChg chg="add del mod">
          <ac:chgData name="David Hensle" userId="ed2c6474-51d9-4b27-9519-aa156e96c9cb" providerId="ADAL" clId="{F51FBC7F-E1BB-4718-AA1A-246E01888ADB}" dt="2023-06-29T06:25:55.273" v="6646" actId="478"/>
          <ac:picMkLst>
            <pc:docMk/>
            <pc:sldMk cId="1202221861" sldId="388"/>
            <ac:picMk id="7" creationId="{0DB4D391-3FC4-B2B1-4BB5-313F96A4ADED}"/>
          </ac:picMkLst>
        </pc:picChg>
        <pc:picChg chg="add mod">
          <ac:chgData name="David Hensle" userId="ed2c6474-51d9-4b27-9519-aa156e96c9cb" providerId="ADAL" clId="{F51FBC7F-E1BB-4718-AA1A-246E01888ADB}" dt="2023-06-29T06:29:42.254" v="6719" actId="1076"/>
          <ac:picMkLst>
            <pc:docMk/>
            <pc:sldMk cId="1202221861" sldId="388"/>
            <ac:picMk id="9" creationId="{03368EE8-2FB8-F790-5E38-BBD27BF97D1E}"/>
          </ac:picMkLst>
        </pc:picChg>
        <pc:picChg chg="add mod">
          <ac:chgData name="David Hensle" userId="ed2c6474-51d9-4b27-9519-aa156e96c9cb" providerId="ADAL" clId="{F51FBC7F-E1BB-4718-AA1A-246E01888ADB}" dt="2023-06-29T06:28:34.049" v="6650" actId="1076"/>
          <ac:picMkLst>
            <pc:docMk/>
            <pc:sldMk cId="1202221861" sldId="388"/>
            <ac:picMk id="11" creationId="{29268E80-DB6A-35ED-533C-42F0FDED751F}"/>
          </ac:picMkLst>
        </pc:picChg>
      </pc:sldChg>
      <pc:sldChg chg="delSp modSp add mod modAnim">
        <pc:chgData name="David Hensle" userId="ed2c6474-51d9-4b27-9519-aa156e96c9cb" providerId="ADAL" clId="{F51FBC7F-E1BB-4718-AA1A-246E01888ADB}" dt="2023-06-29T06:40:23.712" v="7892"/>
        <pc:sldMkLst>
          <pc:docMk/>
          <pc:sldMk cId="2375499865" sldId="389"/>
        </pc:sldMkLst>
        <pc:spChg chg="mod">
          <ac:chgData name="David Hensle" userId="ed2c6474-51d9-4b27-9519-aa156e96c9cb" providerId="ADAL" clId="{F51FBC7F-E1BB-4718-AA1A-246E01888ADB}" dt="2023-06-29T06:30:33.825" v="6746" actId="20577"/>
          <ac:spMkLst>
            <pc:docMk/>
            <pc:sldMk cId="2375499865" sldId="389"/>
            <ac:spMk id="2" creationId="{323BC0CD-C4FB-813B-C782-D22141E78F07}"/>
          </ac:spMkLst>
        </pc:spChg>
        <pc:spChg chg="mod">
          <ac:chgData name="David Hensle" userId="ed2c6474-51d9-4b27-9519-aa156e96c9cb" providerId="ADAL" clId="{F51FBC7F-E1BB-4718-AA1A-246E01888ADB}" dt="2023-06-29T06:38:56.013" v="7889" actId="20577"/>
          <ac:spMkLst>
            <pc:docMk/>
            <pc:sldMk cId="2375499865" sldId="389"/>
            <ac:spMk id="3" creationId="{3669B93A-5CB3-2A40-ECAE-D0731D8CEA37}"/>
          </ac:spMkLst>
        </pc:spChg>
        <pc:spChg chg="del">
          <ac:chgData name="David Hensle" userId="ed2c6474-51d9-4b27-9519-aa156e96c9cb" providerId="ADAL" clId="{F51FBC7F-E1BB-4718-AA1A-246E01888ADB}" dt="2023-06-29T06:32:05.437" v="7070" actId="478"/>
          <ac:spMkLst>
            <pc:docMk/>
            <pc:sldMk cId="2375499865" sldId="389"/>
            <ac:spMk id="6" creationId="{773856A0-8E69-8737-EF0D-35F3B6C145C1}"/>
          </ac:spMkLst>
        </pc:spChg>
        <pc:spChg chg="del">
          <ac:chgData name="David Hensle" userId="ed2c6474-51d9-4b27-9519-aa156e96c9cb" providerId="ADAL" clId="{F51FBC7F-E1BB-4718-AA1A-246E01888ADB}" dt="2023-06-29T06:32:05.437" v="7070" actId="478"/>
          <ac:spMkLst>
            <pc:docMk/>
            <pc:sldMk cId="2375499865" sldId="389"/>
            <ac:spMk id="7" creationId="{BB3EF660-7AEA-D5CF-EAA1-50B8BFA00BE1}"/>
          </ac:spMkLst>
        </pc:spChg>
        <pc:picChg chg="del">
          <ac:chgData name="David Hensle" userId="ed2c6474-51d9-4b27-9519-aa156e96c9cb" providerId="ADAL" clId="{F51FBC7F-E1BB-4718-AA1A-246E01888ADB}" dt="2023-06-29T06:32:05.437" v="7070" actId="478"/>
          <ac:picMkLst>
            <pc:docMk/>
            <pc:sldMk cId="2375499865" sldId="389"/>
            <ac:picMk id="14" creationId="{286B6E27-6FF6-5CBC-9004-168575C1D3F5}"/>
          </ac:picMkLst>
        </pc:picChg>
        <pc:picChg chg="del">
          <ac:chgData name="David Hensle" userId="ed2c6474-51d9-4b27-9519-aa156e96c9cb" providerId="ADAL" clId="{F51FBC7F-E1BB-4718-AA1A-246E01888ADB}" dt="2023-06-29T06:32:05.437" v="7070" actId="478"/>
          <ac:picMkLst>
            <pc:docMk/>
            <pc:sldMk cId="2375499865" sldId="389"/>
            <ac:picMk id="18" creationId="{343905E2-77BE-D277-0CE5-841097B3CBA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B3D4B-E7F6-4A42-853B-40C1A88C262E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C7C1A-D5B2-4BB7-A8A5-88681A8C6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64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86A57-3D42-1746-A4F9-9BA3F9944E9C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6EF74-4753-DA47-9B34-F93D23E4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0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23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_Ligh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46459" y="2950341"/>
            <a:ext cx="6584949" cy="934919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161417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346459" y="4372054"/>
            <a:ext cx="6584949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r>
              <a:rPr lang="en-US" dirty="0"/>
              <a:t>October 1, 2020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4345518" y="4116389"/>
            <a:ext cx="6584949" cy="2555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89" y="3094355"/>
            <a:ext cx="3226024" cy="96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4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0"/>
          </p:nvPr>
        </p:nvSpPr>
        <p:spPr>
          <a:xfrm>
            <a:off x="789517" y="1420814"/>
            <a:ext cx="10792883" cy="4656137"/>
          </a:xfrm>
        </p:spPr>
        <p:txBody>
          <a:bodyPr>
            <a:noAutofit/>
          </a:bodyPr>
          <a:lstStyle>
            <a:lvl1pPr marL="344488" indent="-225425"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6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_Dark-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B10A5F0-B84B-714F-9CA2-3F9F5A547AAF}"/>
              </a:ext>
            </a:extLst>
          </p:cNvPr>
          <p:cNvGrpSpPr/>
          <p:nvPr userDrawn="1"/>
        </p:nvGrpSpPr>
        <p:grpSpPr>
          <a:xfrm>
            <a:off x="0" y="2833781"/>
            <a:ext cx="11132644" cy="1190437"/>
            <a:chOff x="-67278" y="2824745"/>
            <a:chExt cx="11132644" cy="1190437"/>
          </a:xfrm>
        </p:grpSpPr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349ADA23-8B1E-7F4A-80C6-C17D553071F8}"/>
                </a:ext>
              </a:extLst>
            </p:cNvPr>
            <p:cNvSpPr/>
            <p:nvPr userDrawn="1"/>
          </p:nvSpPr>
          <p:spPr>
            <a:xfrm>
              <a:off x="4212500" y="2824745"/>
              <a:ext cx="6852866" cy="1190437"/>
            </a:xfrm>
            <a:custGeom>
              <a:avLst/>
              <a:gdLst/>
              <a:ahLst/>
              <a:cxnLst/>
              <a:rect l="l" t="t" r="r" b="b"/>
              <a:pathLst>
                <a:path w="8206305" h="1190437">
                  <a:moveTo>
                    <a:pt x="0" y="0"/>
                  </a:moveTo>
                  <a:lnTo>
                    <a:pt x="246790" y="0"/>
                  </a:lnTo>
                  <a:lnTo>
                    <a:pt x="555678" y="0"/>
                  </a:lnTo>
                  <a:lnTo>
                    <a:pt x="8007895" y="0"/>
                  </a:lnTo>
                  <a:cubicBezTo>
                    <a:pt x="8117474" y="0"/>
                    <a:pt x="8206305" y="88831"/>
                    <a:pt x="8206305" y="198410"/>
                  </a:cubicBezTo>
                  <a:lnTo>
                    <a:pt x="8206305" y="992027"/>
                  </a:lnTo>
                  <a:cubicBezTo>
                    <a:pt x="8206305" y="1101606"/>
                    <a:pt x="8117474" y="1190437"/>
                    <a:pt x="8007895" y="1190437"/>
                  </a:cubicBezTo>
                  <a:lnTo>
                    <a:pt x="555678" y="1190437"/>
                  </a:lnTo>
                  <a:lnTo>
                    <a:pt x="246790" y="1190437"/>
                  </a:lnTo>
                  <a:lnTo>
                    <a:pt x="0" y="11904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64E5FC6A-8F0A-8441-A5D0-CE1428538146}"/>
                </a:ext>
              </a:extLst>
            </p:cNvPr>
            <p:cNvSpPr/>
            <p:nvPr userDrawn="1"/>
          </p:nvSpPr>
          <p:spPr>
            <a:xfrm>
              <a:off x="-67278" y="2824745"/>
              <a:ext cx="10941740" cy="1190437"/>
            </a:xfrm>
            <a:custGeom>
              <a:avLst/>
              <a:gdLst/>
              <a:ahLst/>
              <a:cxnLst/>
              <a:rect l="l" t="t" r="r" b="b"/>
              <a:pathLst>
                <a:path w="8206305" h="1190437">
                  <a:moveTo>
                    <a:pt x="0" y="0"/>
                  </a:moveTo>
                  <a:lnTo>
                    <a:pt x="246790" y="0"/>
                  </a:lnTo>
                  <a:lnTo>
                    <a:pt x="555678" y="0"/>
                  </a:lnTo>
                  <a:lnTo>
                    <a:pt x="8007895" y="0"/>
                  </a:lnTo>
                  <a:cubicBezTo>
                    <a:pt x="8117474" y="0"/>
                    <a:pt x="8206305" y="88831"/>
                    <a:pt x="8206305" y="198410"/>
                  </a:cubicBezTo>
                  <a:lnTo>
                    <a:pt x="8206305" y="992027"/>
                  </a:lnTo>
                  <a:cubicBezTo>
                    <a:pt x="8206305" y="1101606"/>
                    <a:pt x="8117474" y="1190437"/>
                    <a:pt x="8007895" y="1190437"/>
                  </a:cubicBezTo>
                  <a:lnTo>
                    <a:pt x="555678" y="1190437"/>
                  </a:lnTo>
                  <a:lnTo>
                    <a:pt x="246790" y="1190437"/>
                  </a:lnTo>
                  <a:lnTo>
                    <a:pt x="0" y="11904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6" name="Straight Connector 5"/>
          <p:cNvCxnSpPr/>
          <p:nvPr userDrawn="1"/>
        </p:nvCxnSpPr>
        <p:spPr>
          <a:xfrm>
            <a:off x="2016433" y="2931665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45597" y="2931664"/>
            <a:ext cx="7407627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5C32892-7C67-3440-92ED-A968233BDD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566" y="3135182"/>
            <a:ext cx="637116" cy="67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4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_Dark-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016433" y="2931665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45597" y="2931664"/>
            <a:ext cx="7407627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rgbClr val="FFFFFF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417" y="3161067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72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_Ligh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016433" y="2931665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45597" y="2931664"/>
            <a:ext cx="7407627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5C32892-7C67-3440-92ED-A968233BDD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566" y="3135182"/>
            <a:ext cx="637116" cy="67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6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_Dark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765987-6BAA-7E48-B557-56117570A8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82" y="2853528"/>
            <a:ext cx="3869131" cy="153305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71C9CF-78E5-5A4F-88BE-0E48F8407939}"/>
              </a:ext>
            </a:extLst>
          </p:cNvPr>
          <p:cNvCxnSpPr/>
          <p:nvPr userDrawn="1"/>
        </p:nvCxnSpPr>
        <p:spPr>
          <a:xfrm>
            <a:off x="4306186" y="1722474"/>
            <a:ext cx="0" cy="372139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D74ED1B5-A2E2-0042-A42B-B923D7171C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0704" y="2476232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D8B328F3-72CE-F445-A3F7-A6E99B806F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0704" y="2766146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AE15733A-DC28-BB40-9335-4F61A0355E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0704" y="3064800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7FC2FD4-2C61-BA4B-967F-893925706E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0174" y="3912873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Another Name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8DDBE527-AD87-384A-B720-B4386D60A0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70174" y="4213420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8CA12324-01E9-ED4F-B9D2-FF92BCA931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70174" y="4501914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1776648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act_Ligh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71C9CF-78E5-5A4F-88BE-0E48F8407939}"/>
              </a:ext>
            </a:extLst>
          </p:cNvPr>
          <p:cNvCxnSpPr/>
          <p:nvPr userDrawn="1"/>
        </p:nvCxnSpPr>
        <p:spPr>
          <a:xfrm>
            <a:off x="4306186" y="1722474"/>
            <a:ext cx="0" cy="3721396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3C79059-4F38-5E49-A31E-6B50724021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89" y="3094355"/>
            <a:ext cx="3226024" cy="967548"/>
          </a:xfrm>
          <a:prstGeom prst="rect">
            <a:avLst/>
          </a:prstGeom>
        </p:spPr>
      </p:pic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02FAD8ED-8A17-C346-993F-342E6A81A6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0704" y="2476232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5FFE5346-42F6-E548-898B-CBC60EB18D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0704" y="2766146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A1CB4646-AF85-8246-A639-A36701E011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0704" y="3064800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84AEBBF-931E-6841-8804-87F653C9A4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0174" y="3912873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Another Name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B8D6C05F-43FB-1044-ABB3-C3EA190CDA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70174" y="4213420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7FEDA51D-3DA6-404A-8F9D-CE287DC91E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70174" y="4501914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4264684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act with Map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E664CB-E18D-8C48-BC05-778358509F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82" y="2853528"/>
            <a:ext cx="3869131" cy="1533053"/>
          </a:xfrm>
          <a:prstGeom prst="rect">
            <a:avLst/>
          </a:prstGeom>
        </p:spPr>
      </p:pic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B46D5B2-88DA-2E46-BDA4-A110DB6CF5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8944" y="4115985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EE314F21-6DB1-B843-B84A-1ACDA7F727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58944" y="4416059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0DC8CF39-9FD3-374F-BD54-6C74A21650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58944" y="4704553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FF4BBF71-1E2C-8447-BFC6-E5381FD58A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58414" y="5430706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Another Name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25511A94-AE7E-0B46-8083-007C1447DF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8414" y="5721093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50C8C1A7-558E-0047-B2BF-9647277614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58414" y="6019747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pic>
        <p:nvPicPr>
          <p:cNvPr id="16" name="Picture 15" descr="Map&#10;&#10;Description automatically generated">
            <a:extLst>
              <a:ext uri="{FF2B5EF4-FFF2-40B4-BE49-F238E27FC236}">
                <a16:creationId xmlns:a16="http://schemas.microsoft.com/office/drawing/2014/main" id="{3B741887-B1FC-4EA3-ABDA-787F374096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27786" y="388137"/>
            <a:ext cx="5926346" cy="350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58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This is the RSG Palette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90221" y="1454150"/>
            <a:ext cx="10792179" cy="1143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65860" y="2968830"/>
            <a:ext cx="9626931" cy="1840676"/>
            <a:chOff x="724395" y="2968830"/>
            <a:chExt cx="7220198" cy="1318161"/>
          </a:xfrm>
        </p:grpSpPr>
        <p:sp>
          <p:nvSpPr>
            <p:cNvPr id="5" name="Rectangle 4"/>
            <p:cNvSpPr/>
            <p:nvPr/>
          </p:nvSpPr>
          <p:spPr>
            <a:xfrm>
              <a:off x="724395" y="2968830"/>
              <a:ext cx="1472540" cy="13181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15689" y="2968830"/>
              <a:ext cx="1472540" cy="131816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06983" y="2968830"/>
              <a:ext cx="593765" cy="10094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95752" y="2968830"/>
              <a:ext cx="593765" cy="1009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72646" y="2968830"/>
              <a:ext cx="593765" cy="1009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61415" y="2968830"/>
              <a:ext cx="593765" cy="1009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50184" y="2968830"/>
              <a:ext cx="593765" cy="10094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50828" y="2968830"/>
              <a:ext cx="593765" cy="100940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06984" y="4085111"/>
              <a:ext cx="1282534" cy="2018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96399" y="4085111"/>
              <a:ext cx="1282534" cy="2018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50184" y="4085111"/>
              <a:ext cx="1282534" cy="2018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839193" y="4785758"/>
            <a:ext cx="4085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main colors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491845" y="2701036"/>
            <a:ext cx="4085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2"/>
                </a:solidFill>
              </a:rPr>
              <a:t>Pop/accent colors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668488" y="4833257"/>
            <a:ext cx="4908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2"/>
                </a:solidFill>
              </a:rPr>
              <a:t>Neutrals of grey and light warm yellow</a:t>
            </a:r>
          </a:p>
        </p:txBody>
      </p:sp>
    </p:spTree>
    <p:extLst>
      <p:ext uri="{BB962C8B-B14F-4D97-AF65-F5344CB8AC3E}">
        <p14:creationId xmlns:p14="http://schemas.microsoft.com/office/powerpoint/2010/main" val="31575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_Dark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498E57A-92E7-294E-BB96-07094896AA26}"/>
              </a:ext>
            </a:extLst>
          </p:cNvPr>
          <p:cNvGrpSpPr/>
          <p:nvPr userDrawn="1"/>
        </p:nvGrpSpPr>
        <p:grpSpPr>
          <a:xfrm>
            <a:off x="0" y="2833781"/>
            <a:ext cx="11132644" cy="1190437"/>
            <a:chOff x="-67278" y="2824745"/>
            <a:chExt cx="11132644" cy="1190437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5E6EF9F1-E440-F741-A519-23C8CB89102E}"/>
                </a:ext>
              </a:extLst>
            </p:cNvPr>
            <p:cNvSpPr/>
            <p:nvPr userDrawn="1"/>
          </p:nvSpPr>
          <p:spPr>
            <a:xfrm>
              <a:off x="4212500" y="2824745"/>
              <a:ext cx="6852866" cy="1190437"/>
            </a:xfrm>
            <a:custGeom>
              <a:avLst/>
              <a:gdLst/>
              <a:ahLst/>
              <a:cxnLst/>
              <a:rect l="l" t="t" r="r" b="b"/>
              <a:pathLst>
                <a:path w="8206305" h="1190437">
                  <a:moveTo>
                    <a:pt x="0" y="0"/>
                  </a:moveTo>
                  <a:lnTo>
                    <a:pt x="246790" y="0"/>
                  </a:lnTo>
                  <a:lnTo>
                    <a:pt x="555678" y="0"/>
                  </a:lnTo>
                  <a:lnTo>
                    <a:pt x="8007895" y="0"/>
                  </a:lnTo>
                  <a:cubicBezTo>
                    <a:pt x="8117474" y="0"/>
                    <a:pt x="8206305" y="88831"/>
                    <a:pt x="8206305" y="198410"/>
                  </a:cubicBezTo>
                  <a:lnTo>
                    <a:pt x="8206305" y="992027"/>
                  </a:lnTo>
                  <a:cubicBezTo>
                    <a:pt x="8206305" y="1101606"/>
                    <a:pt x="8117474" y="1190437"/>
                    <a:pt x="8007895" y="1190437"/>
                  </a:cubicBezTo>
                  <a:lnTo>
                    <a:pt x="555678" y="1190437"/>
                  </a:lnTo>
                  <a:lnTo>
                    <a:pt x="246790" y="1190437"/>
                  </a:lnTo>
                  <a:lnTo>
                    <a:pt x="0" y="11904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10"/>
            <p:cNvSpPr/>
            <p:nvPr userDrawn="1"/>
          </p:nvSpPr>
          <p:spPr>
            <a:xfrm>
              <a:off x="-67278" y="2824745"/>
              <a:ext cx="10941740" cy="1190437"/>
            </a:xfrm>
            <a:custGeom>
              <a:avLst/>
              <a:gdLst/>
              <a:ahLst/>
              <a:cxnLst/>
              <a:rect l="l" t="t" r="r" b="b"/>
              <a:pathLst>
                <a:path w="8206305" h="1190437">
                  <a:moveTo>
                    <a:pt x="0" y="0"/>
                  </a:moveTo>
                  <a:lnTo>
                    <a:pt x="246790" y="0"/>
                  </a:lnTo>
                  <a:lnTo>
                    <a:pt x="555678" y="0"/>
                  </a:lnTo>
                  <a:lnTo>
                    <a:pt x="8007895" y="0"/>
                  </a:lnTo>
                  <a:cubicBezTo>
                    <a:pt x="8117474" y="0"/>
                    <a:pt x="8206305" y="88831"/>
                    <a:pt x="8206305" y="198410"/>
                  </a:cubicBezTo>
                  <a:lnTo>
                    <a:pt x="8206305" y="992027"/>
                  </a:lnTo>
                  <a:cubicBezTo>
                    <a:pt x="8206305" y="1101606"/>
                    <a:pt x="8117474" y="1190437"/>
                    <a:pt x="8007895" y="1190437"/>
                  </a:cubicBezTo>
                  <a:lnTo>
                    <a:pt x="555678" y="1190437"/>
                  </a:lnTo>
                  <a:lnTo>
                    <a:pt x="246790" y="1190437"/>
                  </a:lnTo>
                  <a:lnTo>
                    <a:pt x="0" y="11904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46459" y="2950341"/>
            <a:ext cx="6584949" cy="91610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130937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346459" y="4076096"/>
            <a:ext cx="6584949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346459" y="4372054"/>
            <a:ext cx="6584949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r>
              <a:rPr lang="en-US" dirty="0"/>
              <a:t>October 1, 2020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074" y="3018531"/>
            <a:ext cx="2854686" cy="85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2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with Phot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60" y="-23882"/>
            <a:ext cx="12212320" cy="469748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5F52990-F7FC-6E47-87CE-CA4CF8281125}"/>
              </a:ext>
            </a:extLst>
          </p:cNvPr>
          <p:cNvGrpSpPr/>
          <p:nvPr userDrawn="1"/>
        </p:nvGrpSpPr>
        <p:grpSpPr>
          <a:xfrm>
            <a:off x="-15240" y="4054971"/>
            <a:ext cx="11190677" cy="1190437"/>
            <a:chOff x="-15240" y="4054971"/>
            <a:chExt cx="11190677" cy="1190437"/>
          </a:xfrm>
        </p:grpSpPr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8B20A951-CCB8-DF47-8A91-B1E2362F048B}"/>
                </a:ext>
              </a:extLst>
            </p:cNvPr>
            <p:cNvSpPr/>
            <p:nvPr userDrawn="1"/>
          </p:nvSpPr>
          <p:spPr>
            <a:xfrm>
              <a:off x="4322571" y="4054971"/>
              <a:ext cx="6852866" cy="1190437"/>
            </a:xfrm>
            <a:custGeom>
              <a:avLst/>
              <a:gdLst/>
              <a:ahLst/>
              <a:cxnLst/>
              <a:rect l="l" t="t" r="r" b="b"/>
              <a:pathLst>
                <a:path w="8206305" h="1190437">
                  <a:moveTo>
                    <a:pt x="0" y="0"/>
                  </a:moveTo>
                  <a:lnTo>
                    <a:pt x="246790" y="0"/>
                  </a:lnTo>
                  <a:lnTo>
                    <a:pt x="555678" y="0"/>
                  </a:lnTo>
                  <a:lnTo>
                    <a:pt x="8007895" y="0"/>
                  </a:lnTo>
                  <a:cubicBezTo>
                    <a:pt x="8117474" y="0"/>
                    <a:pt x="8206305" y="88831"/>
                    <a:pt x="8206305" y="198410"/>
                  </a:cubicBezTo>
                  <a:lnTo>
                    <a:pt x="8206305" y="992027"/>
                  </a:lnTo>
                  <a:cubicBezTo>
                    <a:pt x="8206305" y="1101606"/>
                    <a:pt x="8117474" y="1190437"/>
                    <a:pt x="8007895" y="1190437"/>
                  </a:cubicBezTo>
                  <a:lnTo>
                    <a:pt x="555678" y="1190437"/>
                  </a:lnTo>
                  <a:lnTo>
                    <a:pt x="246790" y="1190437"/>
                  </a:lnTo>
                  <a:lnTo>
                    <a:pt x="0" y="11904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10"/>
            <p:cNvSpPr/>
            <p:nvPr userDrawn="1"/>
          </p:nvSpPr>
          <p:spPr>
            <a:xfrm>
              <a:off x="-15240" y="4054971"/>
              <a:ext cx="11103062" cy="1190437"/>
            </a:xfrm>
            <a:custGeom>
              <a:avLst/>
              <a:gdLst/>
              <a:ahLst/>
              <a:cxnLst/>
              <a:rect l="l" t="t" r="r" b="b"/>
              <a:pathLst>
                <a:path w="8206305" h="1190437">
                  <a:moveTo>
                    <a:pt x="0" y="0"/>
                  </a:moveTo>
                  <a:lnTo>
                    <a:pt x="246790" y="0"/>
                  </a:lnTo>
                  <a:lnTo>
                    <a:pt x="555678" y="0"/>
                  </a:lnTo>
                  <a:lnTo>
                    <a:pt x="8007895" y="0"/>
                  </a:lnTo>
                  <a:cubicBezTo>
                    <a:pt x="8117474" y="0"/>
                    <a:pt x="8206305" y="88831"/>
                    <a:pt x="8206305" y="198410"/>
                  </a:cubicBezTo>
                  <a:lnTo>
                    <a:pt x="8206305" y="992027"/>
                  </a:lnTo>
                  <a:cubicBezTo>
                    <a:pt x="8206305" y="1101606"/>
                    <a:pt x="8117474" y="1190437"/>
                    <a:pt x="8007895" y="1190437"/>
                  </a:cubicBezTo>
                  <a:lnTo>
                    <a:pt x="555678" y="1190437"/>
                  </a:lnTo>
                  <a:lnTo>
                    <a:pt x="246790" y="1190437"/>
                  </a:lnTo>
                  <a:lnTo>
                    <a:pt x="0" y="11904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27644" y="4198682"/>
            <a:ext cx="6584949" cy="90013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141097" y="4198682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327644" y="5324438"/>
            <a:ext cx="6584949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327644" y="5620396"/>
            <a:ext cx="6584949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r>
              <a:rPr lang="en-US" dirty="0"/>
              <a:t>October 1, 2020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63" y="4237277"/>
            <a:ext cx="2960314" cy="88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7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89517" y="1436689"/>
            <a:ext cx="10792883" cy="4370387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90221" y="1454150"/>
            <a:ext cx="10792179" cy="1143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</a:defRPr>
            </a:lvl2pPr>
            <a:lvl3pPr marL="9144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90221" y="2724150"/>
            <a:ext cx="10792179" cy="300513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8741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120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89517" y="1533526"/>
            <a:ext cx="10792883" cy="1928813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90221" y="3636670"/>
            <a:ext cx="10792179" cy="2496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8499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F68B1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Autofit/>
          </a:bodyPr>
          <a:lstStyle>
            <a:lvl1pPr marL="231775" indent="-231775">
              <a:defRPr sz="1800">
                <a:solidFill>
                  <a:schemeClr val="tx2"/>
                </a:solidFill>
              </a:defRPr>
            </a:lvl1pPr>
            <a:lvl2pPr marL="688975" indent="-231775"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Autofit/>
          </a:bodyPr>
          <a:lstStyle>
            <a:lvl1pPr marL="2317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2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0125" y="1535113"/>
            <a:ext cx="7192276" cy="639762"/>
          </a:xfrm>
        </p:spPr>
        <p:txBody>
          <a:bodyPr anchor="t" anchorCtr="0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0124" y="2174875"/>
            <a:ext cx="7192277" cy="3951288"/>
          </a:xfrm>
        </p:spPr>
        <p:txBody>
          <a:bodyPr>
            <a:noAutofit/>
          </a:bodyPr>
          <a:lstStyle>
            <a:lvl1pPr marL="346075" indent="-230188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789519" y="1535113"/>
            <a:ext cx="3437544" cy="4591050"/>
          </a:xfrm>
        </p:spPr>
        <p:txBody>
          <a:bodyPr>
            <a:noAutofit/>
          </a:bodyPr>
          <a:lstStyle>
            <a:lvl1pPr marL="344488" indent="-225425"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0252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0222" y="274638"/>
            <a:ext cx="10792177" cy="96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402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36077" y="275704"/>
            <a:ext cx="0" cy="959662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" y="6129795"/>
            <a:ext cx="12191999" cy="89537"/>
            <a:chOff x="1" y="6276051"/>
            <a:chExt cx="9143999" cy="89537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1" y="6365588"/>
              <a:ext cx="8565430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8565431" y="6276051"/>
              <a:ext cx="95250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660681" y="6276051"/>
              <a:ext cx="81015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741696" y="6365588"/>
              <a:ext cx="402304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1276344" y="6312469"/>
            <a:ext cx="508000" cy="2308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r"/>
            <a:fld id="{6AFB2962-CD7A-BA4A-83EB-E335D01B9653}" type="slidenum">
              <a:rPr lang="en-US" sz="900" smtClean="0">
                <a:solidFill>
                  <a:schemeClr val="tx2"/>
                </a:solidFill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51" y="6277093"/>
            <a:ext cx="480749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5" r:id="rId3"/>
    <p:sldLayoutId id="2147483674" r:id="rId4"/>
    <p:sldLayoutId id="2147483660" r:id="rId5"/>
    <p:sldLayoutId id="2147483661" r:id="rId6"/>
    <p:sldLayoutId id="2147483672" r:id="rId7"/>
    <p:sldLayoutId id="2147483653" r:id="rId8"/>
    <p:sldLayoutId id="2147483673" r:id="rId9"/>
    <p:sldLayoutId id="2147483671" r:id="rId10"/>
    <p:sldLayoutId id="2147483676" r:id="rId11"/>
    <p:sldLayoutId id="2147483667" r:id="rId12"/>
    <p:sldLayoutId id="2147483668" r:id="rId13"/>
    <p:sldLayoutId id="2147483670" r:id="rId14"/>
    <p:sldLayoutId id="2147483677" r:id="rId15"/>
    <p:sldLayoutId id="2147483669" r:id="rId16"/>
    <p:sldLayoutId id="2147483675" r:id="rId17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8463" indent="-2794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ActivitySim Input Checker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June 29, 2023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142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C0CD-C4FB-813B-C782-D22141E78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Well, why not both?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9B93A-5CB3-2A40-ECAE-D0731D8CEA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0222" y="1366351"/>
            <a:ext cx="10792883" cy="826839"/>
          </a:xfrm>
        </p:spPr>
        <p:txBody>
          <a:bodyPr/>
          <a:lstStyle/>
          <a:p>
            <a:pPr marL="119063" indent="0">
              <a:buNone/>
            </a:pPr>
            <a:r>
              <a:rPr lang="en-US" sz="2000" b="1" dirty="0">
                <a:solidFill>
                  <a:schemeClr val="bg2"/>
                </a:solidFill>
              </a:rPr>
              <a:t>Already went through most of the effort to stand these up… might as well use it</a:t>
            </a:r>
          </a:p>
          <a:p>
            <a:pPr marL="119063" indent="0">
              <a:buNone/>
            </a:pPr>
            <a:r>
              <a:rPr lang="en-US" sz="2000" dirty="0"/>
              <a:t>Provide the architecture and basic functionality to use either </a:t>
            </a:r>
            <a:r>
              <a:rPr lang="en-US" sz="2000" dirty="0" err="1"/>
              <a:t>Pydantic</a:t>
            </a:r>
            <a:r>
              <a:rPr lang="en-US" sz="2000" dirty="0"/>
              <a:t> or </a:t>
            </a:r>
            <a:r>
              <a:rPr lang="en-US" sz="2000" dirty="0" err="1"/>
              <a:t>Pandera</a:t>
            </a: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368EE8-2FB8-F790-5E38-BBD27BF97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22" y="3002452"/>
            <a:ext cx="3000375" cy="2476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268E80-DB6A-35ED-533C-42F0FDED7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953" y="2726714"/>
            <a:ext cx="6219825" cy="3971925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C0A1635-B8E0-D724-9775-D8F58DC633B7}"/>
              </a:ext>
            </a:extLst>
          </p:cNvPr>
          <p:cNvSpPr txBox="1">
            <a:spLocks/>
          </p:cNvSpPr>
          <p:nvPr/>
        </p:nvSpPr>
        <p:spPr>
          <a:xfrm>
            <a:off x="2703814" y="2292911"/>
            <a:ext cx="4956277" cy="752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indent="0" algn="ctr">
              <a:buNone/>
            </a:pPr>
            <a:r>
              <a:rPr lang="en-US" sz="1600" dirty="0"/>
              <a:t>Can setup your </a:t>
            </a:r>
            <a:r>
              <a:rPr lang="en-US" sz="1600" dirty="0" err="1"/>
              <a:t>input_checker.yaml</a:t>
            </a:r>
            <a:r>
              <a:rPr lang="en-US" sz="1600" dirty="0"/>
              <a:t> to call either!</a:t>
            </a:r>
          </a:p>
        </p:txBody>
      </p:sp>
    </p:spTree>
    <p:extLst>
      <p:ext uri="{BB962C8B-B14F-4D97-AF65-F5344CB8AC3E}">
        <p14:creationId xmlns:p14="http://schemas.microsoft.com/office/powerpoint/2010/main" val="120222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33CBF-7B2E-49B2-E6BE-92E12D830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Checker Comparison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7A58E-87E2-4747-F67C-1AA995692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15232"/>
            <a:ext cx="5386917" cy="639762"/>
          </a:xfrm>
        </p:spPr>
        <p:txBody>
          <a:bodyPr/>
          <a:lstStyle/>
          <a:p>
            <a:r>
              <a:rPr lang="en-US" dirty="0" err="1"/>
              <a:t>Pandera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96B65E-A467-A4AB-2058-27A7BF03B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854994"/>
            <a:ext cx="5386917" cy="3951288"/>
          </a:xfrm>
        </p:spPr>
        <p:txBody>
          <a:bodyPr/>
          <a:lstStyle/>
          <a:p>
            <a:r>
              <a:rPr lang="en-US" dirty="0"/>
              <a:t>Pros:</a:t>
            </a:r>
          </a:p>
          <a:p>
            <a:pPr lvl="1"/>
            <a:r>
              <a:rPr lang="en-US" dirty="0"/>
              <a:t>Very fast</a:t>
            </a:r>
          </a:p>
          <a:p>
            <a:pPr lvl="1"/>
            <a:r>
              <a:rPr lang="en-US" dirty="0"/>
              <a:t>Simple to call / use</a:t>
            </a:r>
          </a:p>
          <a:p>
            <a:pPr lvl="1"/>
            <a:r>
              <a:rPr lang="en-US" dirty="0"/>
              <a:t>Built in warnings and error reporting</a:t>
            </a:r>
          </a:p>
          <a:p>
            <a:pPr lvl="1"/>
            <a:endParaRPr lang="en-US" dirty="0"/>
          </a:p>
          <a:p>
            <a:r>
              <a:rPr lang="en-US" dirty="0"/>
              <a:t>Cons:</a:t>
            </a:r>
          </a:p>
          <a:p>
            <a:pPr lvl="1"/>
            <a:r>
              <a:rPr lang="en-US" dirty="0"/>
              <a:t>Relationships are only implicitly defined via columns and checks, e.g. </a:t>
            </a:r>
            <a:r>
              <a:rPr lang="en-US" dirty="0" err="1"/>
              <a:t>household_id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0EAC3-4D8E-6A93-499E-F2F002084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208416"/>
            <a:ext cx="5389033" cy="639762"/>
          </a:xfrm>
        </p:spPr>
        <p:txBody>
          <a:bodyPr/>
          <a:lstStyle/>
          <a:p>
            <a:r>
              <a:rPr lang="en-US" dirty="0" err="1"/>
              <a:t>Pydantic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983CE3-1E43-0EDB-ABE5-35AB9DCBCE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8" y="1941792"/>
            <a:ext cx="5389033" cy="3951288"/>
          </a:xfrm>
        </p:spPr>
        <p:txBody>
          <a:bodyPr/>
          <a:lstStyle/>
          <a:p>
            <a:r>
              <a:rPr lang="en-US" dirty="0"/>
              <a:t>Pros:</a:t>
            </a:r>
          </a:p>
          <a:p>
            <a:pPr lvl="1"/>
            <a:r>
              <a:rPr lang="en-US" dirty="0"/>
              <a:t>Can construct a “true” data model</a:t>
            </a:r>
          </a:p>
          <a:p>
            <a:pPr lvl="1"/>
            <a:r>
              <a:rPr lang="en-US" dirty="0"/>
              <a:t>Explicitly defines relationships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Cons:</a:t>
            </a:r>
          </a:p>
          <a:p>
            <a:pPr lvl="1"/>
            <a:r>
              <a:rPr lang="en-US" dirty="0"/>
              <a:t>Slow</a:t>
            </a:r>
          </a:p>
          <a:p>
            <a:pPr lvl="1"/>
            <a:r>
              <a:rPr lang="en-US" dirty="0"/>
              <a:t>Code is a little more complex </a:t>
            </a:r>
          </a:p>
          <a:p>
            <a:pPr lvl="1"/>
            <a:r>
              <a:rPr lang="en-US" dirty="0"/>
              <a:t>Not as much built-in logging around warnings / errors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79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C0CD-C4FB-813B-C782-D22141E78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9B93A-5CB3-2A40-ECAE-D0731D8CEA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0222" y="1366351"/>
            <a:ext cx="10792883" cy="4370387"/>
          </a:xfrm>
        </p:spPr>
        <p:txBody>
          <a:bodyPr/>
          <a:lstStyle/>
          <a:p>
            <a:pPr marL="119063" indent="0">
              <a:buNone/>
            </a:pPr>
            <a:r>
              <a:rPr lang="en-US" sz="2000" b="1" dirty="0">
                <a:solidFill>
                  <a:schemeClr val="bg2"/>
                </a:solidFill>
              </a:rPr>
              <a:t>Propose we move forward with building out </a:t>
            </a:r>
            <a:r>
              <a:rPr lang="en-US" sz="2000" b="1" dirty="0" err="1">
                <a:solidFill>
                  <a:schemeClr val="bg2"/>
                </a:solidFill>
              </a:rPr>
              <a:t>Pandera</a:t>
            </a:r>
            <a:r>
              <a:rPr lang="en-US" sz="2000" b="1" dirty="0">
                <a:solidFill>
                  <a:schemeClr val="bg2"/>
                </a:solidFill>
              </a:rPr>
              <a:t> approach</a:t>
            </a:r>
          </a:p>
          <a:p>
            <a:r>
              <a:rPr lang="en-US" sz="2000" dirty="0"/>
              <a:t>Finish building checks for </a:t>
            </a:r>
            <a:r>
              <a:rPr lang="en-US" sz="2000" dirty="0" err="1"/>
              <a:t>MTC</a:t>
            </a:r>
            <a:r>
              <a:rPr lang="en-US" sz="2000" dirty="0"/>
              <a:t> example</a:t>
            </a:r>
          </a:p>
          <a:p>
            <a:r>
              <a:rPr lang="en-US" sz="2000" dirty="0"/>
              <a:t>Transfer checks to SEMCOG example with </a:t>
            </a:r>
            <a:r>
              <a:rPr lang="en-US" sz="2000" dirty="0" err="1"/>
              <a:t>SEMCOG’s</a:t>
            </a:r>
            <a:r>
              <a:rPr lang="en-US" sz="2000" dirty="0"/>
              <a:t> involvement to test features and provide feedback</a:t>
            </a:r>
          </a:p>
          <a:p>
            <a:r>
              <a:rPr lang="en-US" sz="2000" dirty="0"/>
              <a:t>Leave the </a:t>
            </a:r>
            <a:r>
              <a:rPr lang="en-US" sz="2000" dirty="0" err="1"/>
              <a:t>Pydantic</a:t>
            </a:r>
            <a:r>
              <a:rPr lang="en-US" sz="2000" dirty="0"/>
              <a:t> functionality basically as-is so that others can build upon it in future implementations, but do not build out much more than the current “toy” example</a:t>
            </a:r>
          </a:p>
          <a:p>
            <a:endParaRPr lang="en-US" sz="2000" dirty="0"/>
          </a:p>
          <a:p>
            <a:pPr marL="119063" indent="0">
              <a:buNone/>
            </a:pPr>
            <a:r>
              <a:rPr lang="en-US" sz="2000" b="1" dirty="0">
                <a:solidFill>
                  <a:schemeClr val="bg2"/>
                </a:solidFill>
              </a:rPr>
              <a:t>Features still needing development</a:t>
            </a:r>
          </a:p>
          <a:p>
            <a:r>
              <a:rPr lang="en-US" sz="2000" dirty="0"/>
              <a:t>Better logging (</a:t>
            </a:r>
            <a:r>
              <a:rPr lang="en-US" sz="2000" dirty="0" err="1"/>
              <a:t>Pandera</a:t>
            </a:r>
            <a:r>
              <a:rPr lang="en-US" sz="2000" dirty="0"/>
              <a:t> handles most of this, but we need to write it to the correct place and in a format that makes sense)</a:t>
            </a:r>
          </a:p>
          <a:p>
            <a:r>
              <a:rPr lang="en-US" sz="2000" dirty="0"/>
              <a:t>Integration with </a:t>
            </a:r>
            <a:r>
              <a:rPr lang="en-US" sz="2000" i="1" dirty="0"/>
              <a:t>state</a:t>
            </a:r>
            <a:r>
              <a:rPr lang="en-US" sz="2000" dirty="0"/>
              <a:t> object to better pass tables / data / settings</a:t>
            </a:r>
          </a:p>
          <a:p>
            <a:pPr marL="11906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49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50C99-8CB3-4456-A6BE-E9D8B904C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Questions/Discussion</a:t>
            </a:r>
          </a:p>
        </p:txBody>
      </p:sp>
      <p:pic>
        <p:nvPicPr>
          <p:cNvPr id="5" name="Picture 4" descr="Yellow question mark">
            <a:extLst>
              <a:ext uri="{FF2B5EF4-FFF2-40B4-BE49-F238E27FC236}">
                <a16:creationId xmlns:a16="http://schemas.microsoft.com/office/drawing/2014/main" id="{E76C5BDC-5F29-4311-AF08-5B92286AE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1090470"/>
            <a:ext cx="8469745" cy="508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92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1427C5-1C23-8C44-8A34-1EF2EFD5A6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Joel Freedman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20BE7-0C94-E34D-9495-7C6A4B6BF2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Senior Director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07EA1-3BB8-EF48-BF30-4271750251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Joel.Freedman@rsginc.com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B7FC37-5764-1348-A956-863B5085AC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David Hensle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8EC65F-F209-904B-88D3-E9B7A21C11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Senior Analyst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065B39-8CF5-2549-AF26-273893B2EF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David.Hensle@rsginc.com</a:t>
            </a:r>
          </a:p>
        </p:txBody>
      </p:sp>
    </p:spTree>
    <p:extLst>
      <p:ext uri="{BB962C8B-B14F-4D97-AF65-F5344CB8AC3E}">
        <p14:creationId xmlns:p14="http://schemas.microsoft.com/office/powerpoint/2010/main" val="1729780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3AD63-A56D-A9C2-E15C-E689EE5C0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B5E95-0F79-8E27-EDFA-680166EEF6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Review of approach &amp; philosophy</a:t>
            </a:r>
          </a:p>
          <a:p>
            <a:r>
              <a:rPr lang="en-US" dirty="0"/>
              <a:t>Pros &amp; cons: </a:t>
            </a:r>
            <a:r>
              <a:rPr lang="en-US" dirty="0" err="1"/>
              <a:t>Pandera</a:t>
            </a:r>
            <a:r>
              <a:rPr lang="en-US" dirty="0"/>
              <a:t> vs </a:t>
            </a:r>
            <a:r>
              <a:rPr lang="en-US" dirty="0" err="1"/>
              <a:t>Pydantic</a:t>
            </a:r>
            <a:endParaRPr lang="en-US" dirty="0"/>
          </a:p>
          <a:p>
            <a:r>
              <a:rPr lang="en-US" dirty="0"/>
              <a:t>Current Status &amp; path forward</a:t>
            </a:r>
          </a:p>
        </p:txBody>
      </p:sp>
    </p:spTree>
    <p:extLst>
      <p:ext uri="{BB962C8B-B14F-4D97-AF65-F5344CB8AC3E}">
        <p14:creationId xmlns:p14="http://schemas.microsoft.com/office/powerpoint/2010/main" val="764368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5EEC7-8C8E-DEC4-613E-0C6C52439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Checker Features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886EE-4AE3-5FC2-E3DE-F02309A4AF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0222" y="1366351"/>
            <a:ext cx="10792883" cy="4370387"/>
          </a:xfrm>
        </p:spPr>
        <p:txBody>
          <a:bodyPr/>
          <a:lstStyle/>
          <a:p>
            <a:pPr marL="119063" indent="0">
              <a:buNone/>
            </a:pPr>
            <a:r>
              <a:rPr lang="en-US" sz="2000" b="1" dirty="0">
                <a:solidFill>
                  <a:schemeClr val="bg2"/>
                </a:solidFill>
              </a:rPr>
              <a:t>What would make a successful input checker?</a:t>
            </a:r>
          </a:p>
          <a:p>
            <a:r>
              <a:rPr lang="en-US" sz="2000" dirty="0"/>
              <a:t>Ensure input data contains all relevant fields</a:t>
            </a:r>
          </a:p>
          <a:p>
            <a:r>
              <a:rPr lang="en-US" sz="2000" dirty="0"/>
              <a:t>The input data fields have acceptable values / ranges</a:t>
            </a:r>
          </a:p>
          <a:p>
            <a:r>
              <a:rPr lang="en-US" sz="2000" dirty="0"/>
              <a:t>Make comparison between different columns and different tables</a:t>
            </a:r>
          </a:p>
          <a:p>
            <a:pPr lvl="1"/>
            <a:r>
              <a:rPr lang="en-US" dirty="0"/>
              <a:t>e.g. Does the number of people in the household equal household size?</a:t>
            </a:r>
          </a:p>
          <a:p>
            <a:pPr lvl="1"/>
            <a:r>
              <a:rPr lang="en-US" dirty="0"/>
              <a:t>e.g. Do all employment fields sum to the total?</a:t>
            </a:r>
          </a:p>
          <a:p>
            <a:r>
              <a:rPr lang="en-US" sz="2000" dirty="0"/>
              <a:t>Read in non-ActivitySim data and perform checks</a:t>
            </a:r>
          </a:p>
          <a:p>
            <a:pPr lvl="1"/>
            <a:r>
              <a:rPr lang="en-US" dirty="0"/>
              <a:t>e.g. Do all network links have a length &gt; 0?</a:t>
            </a:r>
          </a:p>
          <a:p>
            <a:r>
              <a:rPr lang="en-US" sz="2000" dirty="0"/>
              <a:t>Be Fast!</a:t>
            </a:r>
          </a:p>
          <a:p>
            <a:pPr lvl="1"/>
            <a:r>
              <a:rPr lang="en-US" dirty="0"/>
              <a:t>Want to be able to run at the start of every ActivitySim run and not add appreciably to the runtime</a:t>
            </a:r>
            <a:endParaRPr lang="en-US" sz="2000" dirty="0"/>
          </a:p>
          <a:p>
            <a:pPr marL="119063" indent="0">
              <a:buNone/>
            </a:pPr>
            <a:r>
              <a:rPr lang="en-US" sz="2000" b="1" dirty="0">
                <a:solidFill>
                  <a:schemeClr val="bg2"/>
                </a:solidFill>
              </a:rPr>
              <a:t>Additional desired features:</a:t>
            </a:r>
          </a:p>
          <a:p>
            <a:r>
              <a:rPr lang="en-US" sz="2000" dirty="0"/>
              <a:t>Can we pave the way for the integration of a data model?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126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C0CD-C4FB-813B-C782-D22141E78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Time: </a:t>
            </a:r>
            <a:r>
              <a:rPr lang="en-US" dirty="0" err="1"/>
              <a:t>Pandera</a:t>
            </a:r>
            <a:r>
              <a:rPr lang="en-US" dirty="0"/>
              <a:t> Implementation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462A95-0CD3-95BD-29ED-6F6D617A5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400" y="2325735"/>
            <a:ext cx="3600450" cy="733425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000063A-86C1-DF5C-4FCA-DD9B37BDF792}"/>
              </a:ext>
            </a:extLst>
          </p:cNvPr>
          <p:cNvSpPr txBox="1">
            <a:spLocks/>
          </p:cNvSpPr>
          <p:nvPr/>
        </p:nvSpPr>
        <p:spPr>
          <a:xfrm>
            <a:off x="7706784" y="3142826"/>
            <a:ext cx="4485216" cy="2633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indent="0">
              <a:buNone/>
            </a:pPr>
            <a:r>
              <a:rPr lang="en-US" sz="1600" dirty="0"/>
              <a:t>Input checker will just run the “validate” method that comes with </a:t>
            </a:r>
            <a:r>
              <a:rPr lang="en-US" sz="1600" dirty="0" err="1"/>
              <a:t>Pandera</a:t>
            </a:r>
            <a:r>
              <a:rPr lang="en-US" sz="1600" dirty="0"/>
              <a:t> on the Households object.</a:t>
            </a:r>
          </a:p>
          <a:p>
            <a:pPr marL="119063" indent="0">
              <a:buNone/>
            </a:pPr>
            <a:endParaRPr lang="en-US" sz="1600" dirty="0"/>
          </a:p>
          <a:p>
            <a:pPr marL="119063" indent="0">
              <a:buNone/>
            </a:pPr>
            <a:r>
              <a:rPr lang="en-US" sz="1600" dirty="0"/>
              <a:t>Each region / example would have their own set of variables and checks.</a:t>
            </a:r>
          </a:p>
          <a:p>
            <a:pPr marL="119063" indent="0">
              <a:buNone/>
            </a:pPr>
            <a:endParaRPr lang="en-US" sz="1600" dirty="0"/>
          </a:p>
          <a:p>
            <a:pPr marL="119063" indent="0">
              <a:buNone/>
            </a:pPr>
            <a:r>
              <a:rPr lang="en-US" sz="1600" dirty="0"/>
              <a:t>Arbitrary checks can be easily made with custom python code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18B10E-38E4-EC03-DE71-B908AA419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4450"/>
            <a:ext cx="71247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77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C0CD-C4FB-813B-C782-D22141E78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time: enums.py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DD30C-D7C9-F4CB-34E2-0A978E35B0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852" y="1360489"/>
            <a:ext cx="4485216" cy="4802746"/>
          </a:xfrm>
        </p:spPr>
        <p:txBody>
          <a:bodyPr/>
          <a:lstStyle/>
          <a:p>
            <a:r>
              <a:rPr lang="en-US" dirty="0"/>
              <a:t>Add a “</a:t>
            </a:r>
            <a:r>
              <a:rPr lang="en-US" dirty="0" err="1"/>
              <a:t>data_model</a:t>
            </a:r>
            <a:r>
              <a:rPr lang="en-US" dirty="0"/>
              <a:t>” folder into the model run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26F6F3-D9D2-4C42-C589-390B1B67E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20" y="2276475"/>
            <a:ext cx="1952625" cy="2305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E65CD6-FE65-83A0-4241-2ED3174B8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673" y="1876425"/>
            <a:ext cx="5810250" cy="27051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3BF3CE8-DB26-4B2C-0653-37686729820F}"/>
              </a:ext>
            </a:extLst>
          </p:cNvPr>
          <p:cNvSpPr txBox="1">
            <a:spLocks/>
          </p:cNvSpPr>
          <p:nvPr/>
        </p:nvSpPr>
        <p:spPr>
          <a:xfrm>
            <a:off x="5532436" y="1360489"/>
            <a:ext cx="4485216" cy="4802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indent="0">
              <a:buNone/>
            </a:pPr>
            <a:r>
              <a:rPr lang="en-US" dirty="0"/>
              <a:t>Specify enumerated variables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0364B5-4809-2044-8B34-ED85C0A21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253" y="4798192"/>
            <a:ext cx="6457950" cy="1885950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0D79C366-4F86-B56B-EE81-BE80005FD058}"/>
              </a:ext>
            </a:extLst>
          </p:cNvPr>
          <p:cNvSpPr/>
          <p:nvPr/>
        </p:nvSpPr>
        <p:spPr>
          <a:xfrm>
            <a:off x="356526" y="3518839"/>
            <a:ext cx="575733" cy="220133"/>
          </a:xfrm>
          <a:prstGeom prst="righ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42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C0CD-C4FB-813B-C782-D22141E78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Pandera</a:t>
            </a:r>
            <a:r>
              <a:rPr lang="en-US" dirty="0"/>
              <a:t> is not a true “data model”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9B93A-5CB3-2A40-ECAE-D0731D8CEA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0222" y="1366351"/>
            <a:ext cx="10792883" cy="4370387"/>
          </a:xfrm>
        </p:spPr>
        <p:txBody>
          <a:bodyPr/>
          <a:lstStyle/>
          <a:p>
            <a:pPr marL="119063" indent="0">
              <a:buNone/>
            </a:pPr>
            <a:r>
              <a:rPr lang="en-US" sz="2000" b="1" dirty="0" err="1">
                <a:solidFill>
                  <a:schemeClr val="bg2"/>
                </a:solidFill>
              </a:rPr>
              <a:t>Pandera</a:t>
            </a:r>
            <a:r>
              <a:rPr lang="en-US" sz="2000" b="1" dirty="0">
                <a:solidFill>
                  <a:schemeClr val="bg2"/>
                </a:solidFill>
              </a:rPr>
              <a:t> does not explicitly embed the relationships, unlike </a:t>
            </a:r>
            <a:r>
              <a:rPr lang="en-US" sz="2000" b="1" dirty="0" err="1">
                <a:solidFill>
                  <a:schemeClr val="bg2"/>
                </a:solidFill>
              </a:rPr>
              <a:t>Pydantic</a:t>
            </a:r>
            <a:endParaRPr lang="en-US" sz="2000" b="1" dirty="0">
              <a:solidFill>
                <a:schemeClr val="bg2"/>
              </a:solidFill>
            </a:endParaRPr>
          </a:p>
          <a:p>
            <a:r>
              <a:rPr lang="en-US" sz="2000" dirty="0"/>
              <a:t>Connections between persons &amp; households is done implicitly through </a:t>
            </a:r>
            <a:r>
              <a:rPr lang="en-US" sz="2000" dirty="0" err="1"/>
              <a:t>household_id</a:t>
            </a:r>
            <a:endParaRPr lang="en-US" sz="1600" dirty="0"/>
          </a:p>
          <a:p>
            <a:endParaRPr lang="en-US" dirty="0"/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D4128A4C-1783-6322-0C58-2AC625DF7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368" y="3170447"/>
            <a:ext cx="4210050" cy="1590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F75ECC-DFD8-3DA7-D678-B5EA7E7A0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20" y="3106470"/>
            <a:ext cx="2238375" cy="1866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3856A0-8E69-8737-EF0D-35F3B6C145C1}"/>
              </a:ext>
            </a:extLst>
          </p:cNvPr>
          <p:cNvSpPr txBox="1"/>
          <p:nvPr/>
        </p:nvSpPr>
        <p:spPr>
          <a:xfrm>
            <a:off x="1243622" y="2671646"/>
            <a:ext cx="1635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2"/>
                </a:solidFill>
              </a:rPr>
              <a:t>Pydantic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3EF660-7AEA-D5CF-EAA1-50B8BFA00BE1}"/>
              </a:ext>
            </a:extLst>
          </p:cNvPr>
          <p:cNvSpPr txBox="1"/>
          <p:nvPr/>
        </p:nvSpPr>
        <p:spPr>
          <a:xfrm>
            <a:off x="7524260" y="2682154"/>
            <a:ext cx="1635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2"/>
                </a:solidFill>
              </a:rPr>
              <a:t>Pandera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D40C87A-7561-F08E-852C-A92134ACBB3D}"/>
              </a:ext>
            </a:extLst>
          </p:cNvPr>
          <p:cNvSpPr/>
          <p:nvPr/>
        </p:nvSpPr>
        <p:spPr>
          <a:xfrm>
            <a:off x="1048847" y="4571870"/>
            <a:ext cx="2031023" cy="290146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F5C304-2265-FDE1-C367-6C1F5F188CF3}"/>
              </a:ext>
            </a:extLst>
          </p:cNvPr>
          <p:cNvSpPr txBox="1">
            <a:spLocks/>
          </p:cNvSpPr>
          <p:nvPr/>
        </p:nvSpPr>
        <p:spPr>
          <a:xfrm>
            <a:off x="161192" y="5102970"/>
            <a:ext cx="4485216" cy="498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indent="0">
              <a:buNone/>
            </a:pPr>
            <a:r>
              <a:rPr lang="en-US" sz="1600" dirty="0"/>
              <a:t>Persons are explicitly embedded in the model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EEDBB0B-68F1-390A-B2A9-DF0C9E241EB2}"/>
              </a:ext>
            </a:extLst>
          </p:cNvPr>
          <p:cNvSpPr txBox="1">
            <a:spLocks/>
          </p:cNvSpPr>
          <p:nvPr/>
        </p:nvSpPr>
        <p:spPr>
          <a:xfrm>
            <a:off x="6174784" y="5102969"/>
            <a:ext cx="4956277" cy="752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indent="0" algn="ctr">
              <a:buNone/>
            </a:pPr>
            <a:r>
              <a:rPr lang="en-US" sz="1600" dirty="0"/>
              <a:t>Persons would be checked by joining on </a:t>
            </a:r>
            <a:r>
              <a:rPr lang="en-US" sz="1600" dirty="0" err="1"/>
              <a:t>househod_id</a:t>
            </a:r>
            <a:r>
              <a:rPr lang="en-US" sz="1600" dirty="0"/>
              <a:t> in a separate validation function (as shown in previous slide)</a:t>
            </a:r>
          </a:p>
        </p:txBody>
      </p:sp>
    </p:spTree>
    <p:extLst>
      <p:ext uri="{BB962C8B-B14F-4D97-AF65-F5344CB8AC3E}">
        <p14:creationId xmlns:p14="http://schemas.microsoft.com/office/powerpoint/2010/main" val="3506928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C0CD-C4FB-813B-C782-D22141E78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Model: Why do we care?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9B93A-5CB3-2A40-ECAE-D0731D8CEA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2830" y="3722690"/>
            <a:ext cx="10792883" cy="4370387"/>
          </a:xfrm>
        </p:spPr>
        <p:txBody>
          <a:bodyPr/>
          <a:lstStyle/>
          <a:p>
            <a:pPr marL="119063" indent="0">
              <a:buNone/>
            </a:pPr>
            <a:r>
              <a:rPr lang="en-US" sz="2000" b="1" dirty="0">
                <a:solidFill>
                  <a:schemeClr val="bg2"/>
                </a:solidFill>
              </a:rPr>
              <a:t>The data model would do a better job of structuring ActivitySim Data</a:t>
            </a:r>
          </a:p>
          <a:p>
            <a:r>
              <a:rPr lang="en-US" sz="2000" dirty="0"/>
              <a:t>Users would be able to see how the key variables and track through the data model to see where they originate</a:t>
            </a:r>
          </a:p>
          <a:p>
            <a:r>
              <a:rPr lang="en-US" sz="2000" dirty="0"/>
              <a:t>Can do more robust output validation: ensure the output is producing what the data model expects, and vise-versa</a:t>
            </a:r>
          </a:p>
          <a:p>
            <a:r>
              <a:rPr lang="en-US" sz="2000" dirty="0"/>
              <a:t>Can help think through new features, e.g. vehicle consistency, to determine exactly how they interact across tours, trips, etc.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856A0-8E69-8737-EF0D-35F3B6C145C1}"/>
              </a:ext>
            </a:extLst>
          </p:cNvPr>
          <p:cNvSpPr txBox="1"/>
          <p:nvPr/>
        </p:nvSpPr>
        <p:spPr>
          <a:xfrm>
            <a:off x="384007" y="1525263"/>
            <a:ext cx="4735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Household relationships example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3EF660-7AEA-D5CF-EAA1-50B8BFA00BE1}"/>
              </a:ext>
            </a:extLst>
          </p:cNvPr>
          <p:cNvSpPr txBox="1"/>
          <p:nvPr/>
        </p:nvSpPr>
        <p:spPr>
          <a:xfrm>
            <a:off x="7038612" y="1490594"/>
            <a:ext cx="3172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Tour relationships example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6B6E27-6FF6-5CBC-9004-168575C1D3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543"/>
          <a:stretch/>
        </p:blipFill>
        <p:spPr>
          <a:xfrm>
            <a:off x="982384" y="1943746"/>
            <a:ext cx="3538392" cy="13792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3905E2-77BE-D277-0CE5-841097B3CB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846"/>
          <a:stretch/>
        </p:blipFill>
        <p:spPr>
          <a:xfrm>
            <a:off x="7038612" y="1859926"/>
            <a:ext cx="3103800" cy="154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49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C0CD-C4FB-813B-C782-D22141E78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Pydantic</a:t>
            </a:r>
            <a:r>
              <a:rPr lang="en-US" dirty="0"/>
              <a:t> Implementation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9B93A-5CB3-2A40-ECAE-D0731D8CEA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0222" y="1366351"/>
            <a:ext cx="10792883" cy="800075"/>
          </a:xfrm>
        </p:spPr>
        <p:txBody>
          <a:bodyPr/>
          <a:lstStyle/>
          <a:p>
            <a:pPr marL="119063" indent="0">
              <a:buNone/>
            </a:pPr>
            <a:r>
              <a:rPr lang="en-US" sz="2000" b="1" dirty="0">
                <a:solidFill>
                  <a:schemeClr val="bg2"/>
                </a:solidFill>
              </a:rPr>
              <a:t>Cool, data model sounds great, let’s just do that!</a:t>
            </a:r>
          </a:p>
          <a:p>
            <a:r>
              <a:rPr lang="en-US" sz="2000" dirty="0"/>
              <a:t>What does the implementation look like with </a:t>
            </a:r>
            <a:r>
              <a:rPr lang="en-US" sz="2000" dirty="0" err="1"/>
              <a:t>Pydantic</a:t>
            </a:r>
            <a:r>
              <a:rPr lang="en-US" sz="2000" dirty="0"/>
              <a:t> instead of </a:t>
            </a:r>
            <a:r>
              <a:rPr lang="en-US" sz="2000" dirty="0" err="1"/>
              <a:t>Pandera</a:t>
            </a:r>
            <a:r>
              <a:rPr lang="en-US" sz="20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D440A1-AABF-7DCF-3B1F-253E2E49DA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22271" b="-29327"/>
          <a:stretch/>
        </p:blipFill>
        <p:spPr>
          <a:xfrm>
            <a:off x="306645" y="2674618"/>
            <a:ext cx="4625840" cy="4730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363917-EC62-EB2C-5F20-C8C8F01B4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2" y="4011051"/>
            <a:ext cx="5951220" cy="16383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1E8851-426F-D854-8074-0438CA178F62}"/>
              </a:ext>
            </a:extLst>
          </p:cNvPr>
          <p:cNvSpPr txBox="1"/>
          <p:nvPr/>
        </p:nvSpPr>
        <p:spPr>
          <a:xfrm>
            <a:off x="1795829" y="2273663"/>
            <a:ext cx="2767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9063" indent="0">
              <a:buNone/>
            </a:pPr>
            <a:r>
              <a:rPr lang="en-US" dirty="0"/>
              <a:t>Step 1: “Serialize” 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C8641A-0820-A85D-8643-1E6E1C9F642E}"/>
              </a:ext>
            </a:extLst>
          </p:cNvPr>
          <p:cNvSpPr txBox="1"/>
          <p:nvPr/>
        </p:nvSpPr>
        <p:spPr>
          <a:xfrm>
            <a:off x="1060207" y="3445540"/>
            <a:ext cx="38722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9063" indent="0" algn="ctr">
              <a:buNone/>
            </a:pPr>
            <a:r>
              <a:rPr lang="en-US" dirty="0"/>
              <a:t>Step 2: Make list of persons for each household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22E345-EA48-FC80-F95C-48F6722B1F9F}"/>
              </a:ext>
            </a:extLst>
          </p:cNvPr>
          <p:cNvSpPr txBox="1"/>
          <p:nvPr/>
        </p:nvSpPr>
        <p:spPr>
          <a:xfrm>
            <a:off x="6936399" y="2053701"/>
            <a:ext cx="38722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9063" indent="0" algn="ctr">
              <a:buNone/>
            </a:pPr>
            <a:r>
              <a:rPr lang="en-US" dirty="0"/>
              <a:t>Step 3: Call validators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FB7C011-A2DB-A03A-33EC-67D8CDD35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44006"/>
            <a:ext cx="5951220" cy="26898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58C3518-FCAD-36B3-F0AB-FCD6A882C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611251"/>
            <a:ext cx="5951220" cy="1905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C4D9DB8-D4B7-0BD8-85A0-F1747E39DB0E}"/>
              </a:ext>
            </a:extLst>
          </p:cNvPr>
          <p:cNvSpPr txBox="1"/>
          <p:nvPr/>
        </p:nvSpPr>
        <p:spPr>
          <a:xfrm>
            <a:off x="2492398" y="3055079"/>
            <a:ext cx="1226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5.4 mins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A387D9-0EDE-7A5A-CBA6-F8A533D6762C}"/>
              </a:ext>
            </a:extLst>
          </p:cNvPr>
          <p:cNvSpPr txBox="1"/>
          <p:nvPr/>
        </p:nvSpPr>
        <p:spPr>
          <a:xfrm>
            <a:off x="1616098" y="5655185"/>
            <a:ext cx="2551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Optimized: 0.2 mins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39ADE8-CFA5-5D28-6B90-89B3B4CF78E8}"/>
              </a:ext>
            </a:extLst>
          </p:cNvPr>
          <p:cNvSpPr txBox="1"/>
          <p:nvPr/>
        </p:nvSpPr>
        <p:spPr>
          <a:xfrm>
            <a:off x="7404368" y="5154839"/>
            <a:ext cx="2551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 5.1 mins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9CC1D3-A43B-CB76-64A0-EEA1CDF2C8A8}"/>
              </a:ext>
            </a:extLst>
          </p:cNvPr>
          <p:cNvSpPr txBox="1"/>
          <p:nvPr/>
        </p:nvSpPr>
        <p:spPr>
          <a:xfrm>
            <a:off x="7404368" y="5879921"/>
            <a:ext cx="2551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 13.6 mins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E05566-48FF-8FB2-161F-41610F604420}"/>
              </a:ext>
            </a:extLst>
          </p:cNvPr>
          <p:cNvSpPr txBox="1"/>
          <p:nvPr/>
        </p:nvSpPr>
        <p:spPr>
          <a:xfrm>
            <a:off x="3105771" y="6232466"/>
            <a:ext cx="512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Total runtime: ~30 mins for </a:t>
            </a:r>
            <a:r>
              <a:rPr lang="en-US" b="1" dirty="0" err="1">
                <a:solidFill>
                  <a:schemeClr val="accent6"/>
                </a:solidFill>
              </a:rPr>
              <a:t>MTC</a:t>
            </a:r>
            <a:r>
              <a:rPr lang="en-US" b="1" dirty="0">
                <a:solidFill>
                  <a:schemeClr val="accent6"/>
                </a:solidFill>
              </a:rPr>
              <a:t> example!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(</a:t>
            </a:r>
            <a:r>
              <a:rPr lang="en-US" b="1" dirty="0" err="1">
                <a:solidFill>
                  <a:schemeClr val="tx2"/>
                </a:solidFill>
              </a:rPr>
              <a:t>Pandera</a:t>
            </a:r>
            <a:r>
              <a:rPr lang="en-US" b="1" dirty="0">
                <a:solidFill>
                  <a:schemeClr val="tx2"/>
                </a:solidFill>
              </a:rPr>
              <a:t> runs in ~ 30 seconds)</a:t>
            </a:r>
          </a:p>
        </p:txBody>
      </p:sp>
    </p:spTree>
    <p:extLst>
      <p:ext uri="{BB962C8B-B14F-4D97-AF65-F5344CB8AC3E}">
        <p14:creationId xmlns:p14="http://schemas.microsoft.com/office/powerpoint/2010/main" val="360455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32" grpId="0"/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C0CD-C4FB-813B-C782-D22141E78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Ok, so runtime is an issue….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9B93A-5CB3-2A40-ECAE-D0731D8CEA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0222" y="1366351"/>
            <a:ext cx="10792883" cy="4370387"/>
          </a:xfrm>
        </p:spPr>
        <p:txBody>
          <a:bodyPr/>
          <a:lstStyle/>
          <a:p>
            <a:pPr marL="119063" indent="0">
              <a:buNone/>
            </a:pPr>
            <a:r>
              <a:rPr lang="en-US" sz="2000" b="1" dirty="0">
                <a:solidFill>
                  <a:schemeClr val="bg2"/>
                </a:solidFill>
              </a:rPr>
              <a:t>Reasons for hope</a:t>
            </a:r>
          </a:p>
          <a:p>
            <a:r>
              <a:rPr lang="en-US" sz="2000" dirty="0" err="1"/>
              <a:t>Pydantic</a:t>
            </a:r>
            <a:r>
              <a:rPr lang="en-US" sz="2000" dirty="0"/>
              <a:t> 2.0 is expected soon that could reduce the runtime.</a:t>
            </a:r>
          </a:p>
          <a:p>
            <a:r>
              <a:rPr lang="en-US" sz="2000" dirty="0"/>
              <a:t>Optimizations in removing data that do not get checked in the data model could speed up the process</a:t>
            </a:r>
          </a:p>
          <a:p>
            <a:endParaRPr lang="en-US" sz="2000" dirty="0"/>
          </a:p>
          <a:p>
            <a:pPr marL="119063" indent="0">
              <a:buNone/>
            </a:pPr>
            <a:r>
              <a:rPr lang="en-US" sz="2000" b="1" dirty="0">
                <a:solidFill>
                  <a:schemeClr val="bg2"/>
                </a:solidFill>
              </a:rPr>
              <a:t>Reasons for despair</a:t>
            </a:r>
          </a:p>
          <a:p>
            <a:r>
              <a:rPr lang="en-US" sz="2000" dirty="0"/>
              <a:t>Only checking whether persons and households have the relevant fields -- there are no additional validations being checked which would add runtime</a:t>
            </a:r>
          </a:p>
          <a:p>
            <a:r>
              <a:rPr lang="en-US" sz="2000" dirty="0"/>
              <a:t>This does not include extra files like network links and nodes which can be large</a:t>
            </a:r>
          </a:p>
          <a:p>
            <a:r>
              <a:rPr lang="en-US" sz="2000" dirty="0"/>
              <a:t>There are some pretty large models out there and this doesn’t look like it scales well at this time</a:t>
            </a:r>
          </a:p>
        </p:txBody>
      </p:sp>
    </p:spTree>
    <p:extLst>
      <p:ext uri="{BB962C8B-B14F-4D97-AF65-F5344CB8AC3E}">
        <p14:creationId xmlns:p14="http://schemas.microsoft.com/office/powerpoint/2010/main" val="89631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 Presentation">
  <a:themeElements>
    <a:clrScheme name="RSG">
      <a:dk1>
        <a:srgbClr val="48484A"/>
      </a:dk1>
      <a:lt1>
        <a:sysClr val="window" lastClr="FFFFFF"/>
      </a:lt1>
      <a:dk2>
        <a:srgbClr val="262626"/>
      </a:dk2>
      <a:lt2>
        <a:srgbClr val="F68B1F"/>
      </a:lt2>
      <a:accent1>
        <a:srgbClr val="006FA1"/>
      </a:accent1>
      <a:accent2>
        <a:srgbClr val="75BEE9"/>
      </a:accent2>
      <a:accent3>
        <a:srgbClr val="63AF5E"/>
      </a:accent3>
      <a:accent4>
        <a:srgbClr val="FFC20E"/>
      </a:accent4>
      <a:accent5>
        <a:srgbClr val="524D85"/>
      </a:accent5>
      <a:accent6>
        <a:srgbClr val="BA1222"/>
      </a:accent6>
      <a:hlink>
        <a:srgbClr val="0000FF"/>
      </a:hlink>
      <a:folHlink>
        <a:srgbClr val="B1B3B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SG PPT Template - Wide.potx" id="{5FBA9263-456A-483F-8FC7-25769639AF0C}" vid="{4981B734-1F39-4787-BCBF-4EA517F393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4322EC559C6C46AD7C246A9C6A9593" ma:contentTypeVersion="2" ma:contentTypeDescription="Create a new document." ma:contentTypeScope="" ma:versionID="a38972bdc2a28b491e8b5d76cc384854">
  <xsd:schema xmlns:xsd="http://www.w3.org/2001/XMLSchema" xmlns:xs="http://www.w3.org/2001/XMLSchema" xmlns:p="http://schemas.microsoft.com/office/2006/metadata/properties" xmlns:ns2="4c265f44-5553-4b88-8776-487c6beffe03" targetNamespace="http://schemas.microsoft.com/office/2006/metadata/properties" ma:root="true" ma:fieldsID="596bb8cd0db947c7da86bc56901a4608" ns2:_="">
    <xsd:import namespace="4c265f44-5553-4b88-8776-487c6beffe03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Practi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65f44-5553-4b88-8776-487c6beffe03" elementFormDefault="qualified">
    <xsd:import namespace="http://schemas.microsoft.com/office/2006/documentManagement/types"/>
    <xsd:import namespace="http://schemas.microsoft.com/office/infopath/2007/PartnerControls"/>
    <xsd:element name="Category" ma:index="2" nillable="true" ma:displayName="Category" ma:default="Acoustics Output" ma:format="Dropdown" ma:internalName="Category">
      <xsd:simpleType>
        <xsd:restriction base="dms:Choice">
          <xsd:enumeration value="Acoustics Output"/>
          <xsd:enumeration value="AutoCAD"/>
          <xsd:enumeration value="Other"/>
          <xsd:enumeration value="Power Point"/>
          <xsd:enumeration value="Proposal and Report"/>
          <xsd:enumeration value="Questionnaire"/>
          <xsd:enumeration value="Resume"/>
          <xsd:enumeration value="Stationery"/>
          <xsd:enumeration value="Guidance Document"/>
          <xsd:enumeration value="Contracting"/>
        </xsd:restriction>
      </xsd:simpleType>
    </xsd:element>
    <xsd:element name="Practice" ma:index="3" nillable="true" ma:displayName="Practice" ma:default="CORP" ma:format="Dropdown" ma:internalName="Practice">
      <xsd:simpleType>
        <xsd:restriction base="dms:Choice">
          <xsd:enumeration value="CORP"/>
          <xsd:enumeration value="MIS"/>
          <xsd:enumeration value="TAE"/>
          <xsd:enumeration value="TQM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4c265f44-5553-4b88-8776-487c6beffe03">Power Point</Category>
    <Practice xmlns="4c265f44-5553-4b88-8776-487c6beffe03">CORP</Practice>
  </documentManagement>
</p:properties>
</file>

<file path=customXml/itemProps1.xml><?xml version="1.0" encoding="utf-8"?>
<ds:datastoreItem xmlns:ds="http://schemas.openxmlformats.org/officeDocument/2006/customXml" ds:itemID="{E23E702B-A4A8-49D1-8100-74D24C5D8E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F42501-FD43-4347-8465-A1634AD528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265f44-5553-4b88-8776-487c6beffe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B548D2-16E5-4D59-9228-B99A31CAF826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4c265f44-5553-4b88-8776-487c6beffe03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RSG PPT Template - Wide</Template>
  <TotalTime>1573</TotalTime>
  <Words>800</Words>
  <Application>Microsoft Office PowerPoint</Application>
  <PresentationFormat>Widescreen</PresentationFormat>
  <Paragraphs>103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Lucida Grande</vt:lpstr>
      <vt:lpstr>PowerPoint Presentation</vt:lpstr>
      <vt:lpstr>PowerPoint Presentation</vt:lpstr>
      <vt:lpstr>Agenda</vt:lpstr>
      <vt:lpstr>Input Checker Features</vt:lpstr>
      <vt:lpstr>Last Time: Pandera Implementation</vt:lpstr>
      <vt:lpstr>Last time: enums.py</vt:lpstr>
      <vt:lpstr>Pandera is not a true “data model”</vt:lpstr>
      <vt:lpstr>Data Model: Why do we care?</vt:lpstr>
      <vt:lpstr>Pydantic Implementation</vt:lpstr>
      <vt:lpstr>Ok, so runtime is an issue….</vt:lpstr>
      <vt:lpstr>Well, why not both?</vt:lpstr>
      <vt:lpstr>Input Checker Comparison</vt:lpstr>
      <vt:lpstr>Next Steps</vt:lpstr>
      <vt:lpstr>Questions/Discussion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Hensle</dc:creator>
  <cp:lastModifiedBy>David Hensle</cp:lastModifiedBy>
  <cp:revision>1</cp:revision>
  <dcterms:created xsi:type="dcterms:W3CDTF">2023-02-15T21:19:29Z</dcterms:created>
  <dcterms:modified xsi:type="dcterms:W3CDTF">2023-06-29T06:53:41Z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0x010100654322EC559C6C46AD7C246A9C6A9593</vt:lpwstr>
  </property>
</Properties>
</file>